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3120" r:id="rId11"/>
    <p:sldId id="3121" r:id="rId12"/>
    <p:sldId id="3122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197"/>
  </p:normalViewPr>
  <p:slideViewPr>
    <p:cSldViewPr snapToGrid="0">
      <p:cViewPr varScale="1">
        <p:scale>
          <a:sx n="86" d="100"/>
          <a:sy n="86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598CC-D8A6-449C-B5AE-91875BD58CB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80D995C-F067-4404-BA25-B4127337B282}">
      <dgm:prSet/>
      <dgm:spPr/>
      <dgm:t>
        <a:bodyPr/>
        <a:lstStyle/>
        <a:p>
          <a:r>
            <a:rPr lang="en-US"/>
            <a:t>GIỚI THIỆU CÔNG TY CỔ PHẦN GIẢI PHÁP CÔNG NGHỆ FELIX</a:t>
          </a:r>
        </a:p>
      </dgm:t>
    </dgm:pt>
    <dgm:pt modelId="{38C34702-9F53-4D97-B83E-6D42FE5D9F5C}" type="parTrans" cxnId="{96D3F488-C821-40D9-8B4C-9DDA1A5039A1}">
      <dgm:prSet/>
      <dgm:spPr/>
      <dgm:t>
        <a:bodyPr/>
        <a:lstStyle/>
        <a:p>
          <a:endParaRPr lang="en-US"/>
        </a:p>
      </dgm:t>
    </dgm:pt>
    <dgm:pt modelId="{A54AEF31-9F63-4E4E-8E02-DA5B19C96644}" type="sibTrans" cxnId="{96D3F488-C821-40D9-8B4C-9DDA1A5039A1}">
      <dgm:prSet/>
      <dgm:spPr/>
      <dgm:t>
        <a:bodyPr/>
        <a:lstStyle/>
        <a:p>
          <a:endParaRPr lang="en-US"/>
        </a:p>
      </dgm:t>
    </dgm:pt>
    <dgm:pt modelId="{DBEEEC27-4E5F-4F1D-BFCB-21CBF9FC09A0}">
      <dgm:prSet/>
      <dgm:spPr/>
      <dgm:t>
        <a:bodyPr/>
        <a:lstStyle/>
        <a:p>
          <a:r>
            <a:rPr lang="en-US"/>
            <a:t>GIỚI THIỆU SÀN THƯƠNG MẠI ĐIỆN TỬ FELIX.STORE</a:t>
          </a:r>
        </a:p>
      </dgm:t>
    </dgm:pt>
    <dgm:pt modelId="{595F9DF4-C1A7-4DD9-BE37-4A944A87AC21}" type="parTrans" cxnId="{BCB014B3-5DAD-4CC3-BC94-A99858D11109}">
      <dgm:prSet/>
      <dgm:spPr/>
      <dgm:t>
        <a:bodyPr/>
        <a:lstStyle/>
        <a:p>
          <a:endParaRPr lang="en-US"/>
        </a:p>
      </dgm:t>
    </dgm:pt>
    <dgm:pt modelId="{BF1C5CEB-6D65-448E-A6D4-ECEB8300D967}" type="sibTrans" cxnId="{BCB014B3-5DAD-4CC3-BC94-A99858D11109}">
      <dgm:prSet/>
      <dgm:spPr/>
      <dgm:t>
        <a:bodyPr/>
        <a:lstStyle/>
        <a:p>
          <a:endParaRPr lang="en-US"/>
        </a:p>
      </dgm:t>
    </dgm:pt>
    <dgm:pt modelId="{950F5A2F-B47D-4B81-BBF8-C6058E0644DF}">
      <dgm:prSet/>
      <dgm:spPr/>
      <dgm:t>
        <a:bodyPr/>
        <a:lstStyle/>
        <a:p>
          <a:r>
            <a:rPr lang="en-US"/>
            <a:t>ĐỀ XUẤT PHỐI HỢP GIỮA FELIX VÀ SỞ NÔNG NGHIỆP &amp; PHÁT TRIỂN NÔNG THÔN TỈNH BẾN TRE</a:t>
          </a:r>
        </a:p>
      </dgm:t>
    </dgm:pt>
    <dgm:pt modelId="{879A9FFB-6FF3-4EC9-98DE-6BBBEE39CE33}" type="parTrans" cxnId="{A94A9264-DCFF-4AB9-B40E-D2AF0F399436}">
      <dgm:prSet/>
      <dgm:spPr/>
      <dgm:t>
        <a:bodyPr/>
        <a:lstStyle/>
        <a:p>
          <a:endParaRPr lang="en-US"/>
        </a:p>
      </dgm:t>
    </dgm:pt>
    <dgm:pt modelId="{7F7A0774-7F44-4143-92C8-681BC410E8B7}" type="sibTrans" cxnId="{A94A9264-DCFF-4AB9-B40E-D2AF0F399436}">
      <dgm:prSet/>
      <dgm:spPr/>
      <dgm:t>
        <a:bodyPr/>
        <a:lstStyle/>
        <a:p>
          <a:endParaRPr lang="en-US"/>
        </a:p>
      </dgm:t>
    </dgm:pt>
    <dgm:pt modelId="{A5D7EECC-CAD8-E146-93B3-7657CB52E0E8}" type="pres">
      <dgm:prSet presAssocID="{E03598CC-D8A6-449C-B5AE-91875BD58C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0AECE1-16E5-044F-9136-C83630058865}" type="pres">
      <dgm:prSet presAssocID="{480D995C-F067-4404-BA25-B4127337B2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77BD1-5232-0348-9FA0-B9F9931D49BB}" type="pres">
      <dgm:prSet presAssocID="{A54AEF31-9F63-4E4E-8E02-DA5B19C96644}" presName="spacer" presStyleCnt="0"/>
      <dgm:spPr/>
    </dgm:pt>
    <dgm:pt modelId="{8F99015A-1C3A-1F43-81BF-C8AEE13E6951}" type="pres">
      <dgm:prSet presAssocID="{DBEEEC27-4E5F-4F1D-BFCB-21CBF9FC09A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B49FB-C2DE-214A-AF03-3B20F5684F5D}" type="pres">
      <dgm:prSet presAssocID="{BF1C5CEB-6D65-448E-A6D4-ECEB8300D967}" presName="spacer" presStyleCnt="0"/>
      <dgm:spPr/>
    </dgm:pt>
    <dgm:pt modelId="{FE9047E8-F311-2049-ABA4-77865FAE1A2D}" type="pres">
      <dgm:prSet presAssocID="{950F5A2F-B47D-4B81-BBF8-C6058E0644D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14B3-5DAD-4CC3-BC94-A99858D11109}" srcId="{E03598CC-D8A6-449C-B5AE-91875BD58CB1}" destId="{DBEEEC27-4E5F-4F1D-BFCB-21CBF9FC09A0}" srcOrd="1" destOrd="0" parTransId="{595F9DF4-C1A7-4DD9-BE37-4A944A87AC21}" sibTransId="{BF1C5CEB-6D65-448E-A6D4-ECEB8300D967}"/>
    <dgm:cxn modelId="{65DB0243-2A2E-A344-AC2A-CCC239117E56}" type="presOf" srcId="{DBEEEC27-4E5F-4F1D-BFCB-21CBF9FC09A0}" destId="{8F99015A-1C3A-1F43-81BF-C8AEE13E6951}" srcOrd="0" destOrd="0" presId="urn:microsoft.com/office/officeart/2005/8/layout/vList2"/>
    <dgm:cxn modelId="{8A362917-0BCF-B849-9F05-88ABD79E273E}" type="presOf" srcId="{E03598CC-D8A6-449C-B5AE-91875BD58CB1}" destId="{A5D7EECC-CAD8-E146-93B3-7657CB52E0E8}" srcOrd="0" destOrd="0" presId="urn:microsoft.com/office/officeart/2005/8/layout/vList2"/>
    <dgm:cxn modelId="{CA0A6987-4E0A-7E4C-8918-95D09708C987}" type="presOf" srcId="{480D995C-F067-4404-BA25-B4127337B282}" destId="{FE0AECE1-16E5-044F-9136-C83630058865}" srcOrd="0" destOrd="0" presId="urn:microsoft.com/office/officeart/2005/8/layout/vList2"/>
    <dgm:cxn modelId="{A94A9264-DCFF-4AB9-B40E-D2AF0F399436}" srcId="{E03598CC-D8A6-449C-B5AE-91875BD58CB1}" destId="{950F5A2F-B47D-4B81-BBF8-C6058E0644DF}" srcOrd="2" destOrd="0" parTransId="{879A9FFB-6FF3-4EC9-98DE-6BBBEE39CE33}" sibTransId="{7F7A0774-7F44-4143-92C8-681BC410E8B7}"/>
    <dgm:cxn modelId="{8F3C258E-28B1-284E-BAEB-DA373167712D}" type="presOf" srcId="{950F5A2F-B47D-4B81-BBF8-C6058E0644DF}" destId="{FE9047E8-F311-2049-ABA4-77865FAE1A2D}" srcOrd="0" destOrd="0" presId="urn:microsoft.com/office/officeart/2005/8/layout/vList2"/>
    <dgm:cxn modelId="{96D3F488-C821-40D9-8B4C-9DDA1A5039A1}" srcId="{E03598CC-D8A6-449C-B5AE-91875BD58CB1}" destId="{480D995C-F067-4404-BA25-B4127337B282}" srcOrd="0" destOrd="0" parTransId="{38C34702-9F53-4D97-B83E-6D42FE5D9F5C}" sibTransId="{A54AEF31-9F63-4E4E-8E02-DA5B19C96644}"/>
    <dgm:cxn modelId="{3A107C8F-1F7F-C246-8D17-376EE565B477}" type="presParOf" srcId="{A5D7EECC-CAD8-E146-93B3-7657CB52E0E8}" destId="{FE0AECE1-16E5-044F-9136-C83630058865}" srcOrd="0" destOrd="0" presId="urn:microsoft.com/office/officeart/2005/8/layout/vList2"/>
    <dgm:cxn modelId="{A567188B-06DA-F649-84AE-E3B851DBA5A7}" type="presParOf" srcId="{A5D7EECC-CAD8-E146-93B3-7657CB52E0E8}" destId="{69D77BD1-5232-0348-9FA0-B9F9931D49BB}" srcOrd="1" destOrd="0" presId="urn:microsoft.com/office/officeart/2005/8/layout/vList2"/>
    <dgm:cxn modelId="{07C3DBBE-1AB6-CA45-AB29-01A84AE267A0}" type="presParOf" srcId="{A5D7EECC-CAD8-E146-93B3-7657CB52E0E8}" destId="{8F99015A-1C3A-1F43-81BF-C8AEE13E6951}" srcOrd="2" destOrd="0" presId="urn:microsoft.com/office/officeart/2005/8/layout/vList2"/>
    <dgm:cxn modelId="{80685BF3-06E4-3043-9EFE-268295F8BA89}" type="presParOf" srcId="{A5D7EECC-CAD8-E146-93B3-7657CB52E0E8}" destId="{793B49FB-C2DE-214A-AF03-3B20F5684F5D}" srcOrd="3" destOrd="0" presId="urn:microsoft.com/office/officeart/2005/8/layout/vList2"/>
    <dgm:cxn modelId="{D2019A52-F7B5-494F-894A-2974A84F3779}" type="presParOf" srcId="{A5D7EECC-CAD8-E146-93B3-7657CB52E0E8}" destId="{FE9047E8-F311-2049-ABA4-77865FAE1A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FB3522-F1F9-4BBA-A706-5D5D644AD3E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4B3F774-610C-4EB4-966F-484FB99F2435}">
      <dgm:prSet/>
      <dgm:spPr/>
      <dgm:t>
        <a:bodyPr/>
        <a:lstStyle/>
        <a:p>
          <a:r>
            <a:rPr lang="en-US"/>
            <a:t>LỊCH SỬ HÌNH THÀNH VÀ PHÁT TRIỂN</a:t>
          </a:r>
        </a:p>
      </dgm:t>
    </dgm:pt>
    <dgm:pt modelId="{5C4B829A-616F-418C-87B8-6EFC0F87DC80}" type="parTrans" cxnId="{B1E4D103-25DF-4F72-A52C-3D8423A66EAB}">
      <dgm:prSet/>
      <dgm:spPr/>
      <dgm:t>
        <a:bodyPr/>
        <a:lstStyle/>
        <a:p>
          <a:endParaRPr lang="en-US"/>
        </a:p>
      </dgm:t>
    </dgm:pt>
    <dgm:pt modelId="{CD963CBC-DB9E-4207-B837-1410372ED3BF}" type="sibTrans" cxnId="{B1E4D103-25DF-4F72-A52C-3D8423A66EAB}">
      <dgm:prSet/>
      <dgm:spPr/>
      <dgm:t>
        <a:bodyPr/>
        <a:lstStyle/>
        <a:p>
          <a:endParaRPr lang="en-US"/>
        </a:p>
      </dgm:t>
    </dgm:pt>
    <dgm:pt modelId="{4D7C4F88-7A07-4FCB-88EA-D59E31CE5C52}">
      <dgm:prSet/>
      <dgm:spPr/>
      <dgm:t>
        <a:bodyPr/>
        <a:lstStyle/>
        <a:p>
          <a:r>
            <a:rPr lang="en-US"/>
            <a:t>TẦM NHÌN – SỨ MỆNH – GIÁ TRỊ CỐT LÕI</a:t>
          </a:r>
        </a:p>
      </dgm:t>
    </dgm:pt>
    <dgm:pt modelId="{19523950-7302-4628-A660-129B8FB0CBD3}" type="parTrans" cxnId="{9AD5AF42-E016-4882-9EAA-B2BE2FF89715}">
      <dgm:prSet/>
      <dgm:spPr/>
      <dgm:t>
        <a:bodyPr/>
        <a:lstStyle/>
        <a:p>
          <a:endParaRPr lang="en-US"/>
        </a:p>
      </dgm:t>
    </dgm:pt>
    <dgm:pt modelId="{2939F11D-5E13-4370-BA43-2D5DA40130A8}" type="sibTrans" cxnId="{9AD5AF42-E016-4882-9EAA-B2BE2FF89715}">
      <dgm:prSet/>
      <dgm:spPr/>
      <dgm:t>
        <a:bodyPr/>
        <a:lstStyle/>
        <a:p>
          <a:endParaRPr lang="en-US"/>
        </a:p>
      </dgm:t>
    </dgm:pt>
    <dgm:pt modelId="{72BBD5BE-AFB0-42DE-AAFE-B12922DE2FF3}">
      <dgm:prSet/>
      <dgm:spPr/>
      <dgm:t>
        <a:bodyPr/>
        <a:lstStyle/>
        <a:p>
          <a:r>
            <a:rPr lang="en-US"/>
            <a:t>CHIẾN LƯỢC PHÁT TRIỂN</a:t>
          </a:r>
        </a:p>
      </dgm:t>
    </dgm:pt>
    <dgm:pt modelId="{D8BB6AAE-E89F-463E-893A-F958CD33F8F9}" type="parTrans" cxnId="{AC938544-4409-473A-A6A3-67C433E29257}">
      <dgm:prSet/>
      <dgm:spPr/>
      <dgm:t>
        <a:bodyPr/>
        <a:lstStyle/>
        <a:p>
          <a:endParaRPr lang="en-US"/>
        </a:p>
      </dgm:t>
    </dgm:pt>
    <dgm:pt modelId="{87F27A57-7810-4006-83B0-E0DCA5CDA7E7}" type="sibTrans" cxnId="{AC938544-4409-473A-A6A3-67C433E29257}">
      <dgm:prSet/>
      <dgm:spPr/>
      <dgm:t>
        <a:bodyPr/>
        <a:lstStyle/>
        <a:p>
          <a:endParaRPr lang="en-US"/>
        </a:p>
      </dgm:t>
    </dgm:pt>
    <dgm:pt modelId="{D551300A-AE95-8A4E-8BBF-5FDE0D4759BF}" type="pres">
      <dgm:prSet presAssocID="{FDFB3522-F1F9-4BBA-A706-5D5D644AD3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22947A-6704-2C4F-9A8F-3CCD1945903A}" type="pres">
      <dgm:prSet presAssocID="{24B3F774-610C-4EB4-966F-484FB99F2435}" presName="hierRoot1" presStyleCnt="0"/>
      <dgm:spPr/>
    </dgm:pt>
    <dgm:pt modelId="{C9A48332-AB48-9744-8168-117025F39672}" type="pres">
      <dgm:prSet presAssocID="{24B3F774-610C-4EB4-966F-484FB99F2435}" presName="composite" presStyleCnt="0"/>
      <dgm:spPr/>
    </dgm:pt>
    <dgm:pt modelId="{A628484F-9217-0E43-B15C-CCD2E16F48F3}" type="pres">
      <dgm:prSet presAssocID="{24B3F774-610C-4EB4-966F-484FB99F2435}" presName="background" presStyleLbl="node0" presStyleIdx="0" presStyleCnt="3"/>
      <dgm:spPr/>
    </dgm:pt>
    <dgm:pt modelId="{807EA6E1-9591-F241-B488-09896CF496D7}" type="pres">
      <dgm:prSet presAssocID="{24B3F774-610C-4EB4-966F-484FB99F2435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6E4755-2055-0348-A112-83670E37CC5D}" type="pres">
      <dgm:prSet presAssocID="{24B3F774-610C-4EB4-966F-484FB99F2435}" presName="hierChild2" presStyleCnt="0"/>
      <dgm:spPr/>
    </dgm:pt>
    <dgm:pt modelId="{70C7FFCE-31F1-464B-AB65-AA45B76DD6BB}" type="pres">
      <dgm:prSet presAssocID="{4D7C4F88-7A07-4FCB-88EA-D59E31CE5C52}" presName="hierRoot1" presStyleCnt="0"/>
      <dgm:spPr/>
    </dgm:pt>
    <dgm:pt modelId="{26AB0B35-A951-8F4C-AAB8-D6AAF5F1B263}" type="pres">
      <dgm:prSet presAssocID="{4D7C4F88-7A07-4FCB-88EA-D59E31CE5C52}" presName="composite" presStyleCnt="0"/>
      <dgm:spPr/>
    </dgm:pt>
    <dgm:pt modelId="{4BD08EB9-9815-3948-82CD-4F0C8B0F2DA1}" type="pres">
      <dgm:prSet presAssocID="{4D7C4F88-7A07-4FCB-88EA-D59E31CE5C52}" presName="background" presStyleLbl="node0" presStyleIdx="1" presStyleCnt="3"/>
      <dgm:spPr/>
    </dgm:pt>
    <dgm:pt modelId="{65009272-F42F-6545-BF47-15DB4B40B59F}" type="pres">
      <dgm:prSet presAssocID="{4D7C4F88-7A07-4FCB-88EA-D59E31CE5C52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D322B-E988-9A4F-8BF8-6FB9D6BE6ADB}" type="pres">
      <dgm:prSet presAssocID="{4D7C4F88-7A07-4FCB-88EA-D59E31CE5C52}" presName="hierChild2" presStyleCnt="0"/>
      <dgm:spPr/>
    </dgm:pt>
    <dgm:pt modelId="{AC99C393-C7D2-B24D-AB23-BCED53FD5D3E}" type="pres">
      <dgm:prSet presAssocID="{72BBD5BE-AFB0-42DE-AAFE-B12922DE2FF3}" presName="hierRoot1" presStyleCnt="0"/>
      <dgm:spPr/>
    </dgm:pt>
    <dgm:pt modelId="{85327E47-206F-9444-BC0B-3A13F262EBDE}" type="pres">
      <dgm:prSet presAssocID="{72BBD5BE-AFB0-42DE-AAFE-B12922DE2FF3}" presName="composite" presStyleCnt="0"/>
      <dgm:spPr/>
    </dgm:pt>
    <dgm:pt modelId="{48E03301-0E70-4E45-B26D-991D20B7FB3C}" type="pres">
      <dgm:prSet presAssocID="{72BBD5BE-AFB0-42DE-AAFE-B12922DE2FF3}" presName="background" presStyleLbl="node0" presStyleIdx="2" presStyleCnt="3"/>
      <dgm:spPr/>
    </dgm:pt>
    <dgm:pt modelId="{91E2624B-B6A2-1A4C-BEDB-179123ED3322}" type="pres">
      <dgm:prSet presAssocID="{72BBD5BE-AFB0-42DE-AAFE-B12922DE2FF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75E7D-4638-7649-A83D-9EB101CFDEAC}" type="pres">
      <dgm:prSet presAssocID="{72BBD5BE-AFB0-42DE-AAFE-B12922DE2FF3}" presName="hierChild2" presStyleCnt="0"/>
      <dgm:spPr/>
    </dgm:pt>
  </dgm:ptLst>
  <dgm:cxnLst>
    <dgm:cxn modelId="{0135AE92-9D61-D94E-AC12-787AB5451EBC}" type="presOf" srcId="{4D7C4F88-7A07-4FCB-88EA-D59E31CE5C52}" destId="{65009272-F42F-6545-BF47-15DB4B40B59F}" srcOrd="0" destOrd="0" presId="urn:microsoft.com/office/officeart/2005/8/layout/hierarchy1"/>
    <dgm:cxn modelId="{AC938544-4409-473A-A6A3-67C433E29257}" srcId="{FDFB3522-F1F9-4BBA-A706-5D5D644AD3EA}" destId="{72BBD5BE-AFB0-42DE-AAFE-B12922DE2FF3}" srcOrd="2" destOrd="0" parTransId="{D8BB6AAE-E89F-463E-893A-F958CD33F8F9}" sibTransId="{87F27A57-7810-4006-83B0-E0DCA5CDA7E7}"/>
    <dgm:cxn modelId="{705F3296-6904-8A4D-BB47-753E75A85C97}" type="presOf" srcId="{72BBD5BE-AFB0-42DE-AAFE-B12922DE2FF3}" destId="{91E2624B-B6A2-1A4C-BEDB-179123ED3322}" srcOrd="0" destOrd="0" presId="urn:microsoft.com/office/officeart/2005/8/layout/hierarchy1"/>
    <dgm:cxn modelId="{2CD70419-3D82-D348-98BE-A25CE611251F}" type="presOf" srcId="{FDFB3522-F1F9-4BBA-A706-5D5D644AD3EA}" destId="{D551300A-AE95-8A4E-8BBF-5FDE0D4759BF}" srcOrd="0" destOrd="0" presId="urn:microsoft.com/office/officeart/2005/8/layout/hierarchy1"/>
    <dgm:cxn modelId="{9AD5AF42-E016-4882-9EAA-B2BE2FF89715}" srcId="{FDFB3522-F1F9-4BBA-A706-5D5D644AD3EA}" destId="{4D7C4F88-7A07-4FCB-88EA-D59E31CE5C52}" srcOrd="1" destOrd="0" parTransId="{19523950-7302-4628-A660-129B8FB0CBD3}" sibTransId="{2939F11D-5E13-4370-BA43-2D5DA40130A8}"/>
    <dgm:cxn modelId="{B1E4D103-25DF-4F72-A52C-3D8423A66EAB}" srcId="{FDFB3522-F1F9-4BBA-A706-5D5D644AD3EA}" destId="{24B3F774-610C-4EB4-966F-484FB99F2435}" srcOrd="0" destOrd="0" parTransId="{5C4B829A-616F-418C-87B8-6EFC0F87DC80}" sibTransId="{CD963CBC-DB9E-4207-B837-1410372ED3BF}"/>
    <dgm:cxn modelId="{0987C8BC-BE79-5A4D-9E37-10910CE6C859}" type="presOf" srcId="{24B3F774-610C-4EB4-966F-484FB99F2435}" destId="{807EA6E1-9591-F241-B488-09896CF496D7}" srcOrd="0" destOrd="0" presId="urn:microsoft.com/office/officeart/2005/8/layout/hierarchy1"/>
    <dgm:cxn modelId="{1728A1E8-7856-C749-A3E4-B72EDC2D9968}" type="presParOf" srcId="{D551300A-AE95-8A4E-8BBF-5FDE0D4759BF}" destId="{A422947A-6704-2C4F-9A8F-3CCD1945903A}" srcOrd="0" destOrd="0" presId="urn:microsoft.com/office/officeart/2005/8/layout/hierarchy1"/>
    <dgm:cxn modelId="{40997F19-9434-9E4D-B54E-555B42E8EEDA}" type="presParOf" srcId="{A422947A-6704-2C4F-9A8F-3CCD1945903A}" destId="{C9A48332-AB48-9744-8168-117025F39672}" srcOrd="0" destOrd="0" presId="urn:microsoft.com/office/officeart/2005/8/layout/hierarchy1"/>
    <dgm:cxn modelId="{75CB4150-0B71-C64B-BC28-D71239CB59C3}" type="presParOf" srcId="{C9A48332-AB48-9744-8168-117025F39672}" destId="{A628484F-9217-0E43-B15C-CCD2E16F48F3}" srcOrd="0" destOrd="0" presId="urn:microsoft.com/office/officeart/2005/8/layout/hierarchy1"/>
    <dgm:cxn modelId="{45314FC2-7C8F-884D-8F85-40E2ED6B978E}" type="presParOf" srcId="{C9A48332-AB48-9744-8168-117025F39672}" destId="{807EA6E1-9591-F241-B488-09896CF496D7}" srcOrd="1" destOrd="0" presId="urn:microsoft.com/office/officeart/2005/8/layout/hierarchy1"/>
    <dgm:cxn modelId="{8586882E-A1FA-174A-A06A-F10CCD799835}" type="presParOf" srcId="{A422947A-6704-2C4F-9A8F-3CCD1945903A}" destId="{C26E4755-2055-0348-A112-83670E37CC5D}" srcOrd="1" destOrd="0" presId="urn:microsoft.com/office/officeart/2005/8/layout/hierarchy1"/>
    <dgm:cxn modelId="{180DD178-4E03-A644-B7AF-896266C98CF6}" type="presParOf" srcId="{D551300A-AE95-8A4E-8BBF-5FDE0D4759BF}" destId="{70C7FFCE-31F1-464B-AB65-AA45B76DD6BB}" srcOrd="1" destOrd="0" presId="urn:microsoft.com/office/officeart/2005/8/layout/hierarchy1"/>
    <dgm:cxn modelId="{15334025-36F8-7345-B746-7357955AB1B0}" type="presParOf" srcId="{70C7FFCE-31F1-464B-AB65-AA45B76DD6BB}" destId="{26AB0B35-A951-8F4C-AAB8-D6AAF5F1B263}" srcOrd="0" destOrd="0" presId="urn:microsoft.com/office/officeart/2005/8/layout/hierarchy1"/>
    <dgm:cxn modelId="{D4742FA8-54DF-D240-A90C-4AD9B0791D4F}" type="presParOf" srcId="{26AB0B35-A951-8F4C-AAB8-D6AAF5F1B263}" destId="{4BD08EB9-9815-3948-82CD-4F0C8B0F2DA1}" srcOrd="0" destOrd="0" presId="urn:microsoft.com/office/officeart/2005/8/layout/hierarchy1"/>
    <dgm:cxn modelId="{DE243855-B9E3-8C46-B615-960C6F05C925}" type="presParOf" srcId="{26AB0B35-A951-8F4C-AAB8-D6AAF5F1B263}" destId="{65009272-F42F-6545-BF47-15DB4B40B59F}" srcOrd="1" destOrd="0" presId="urn:microsoft.com/office/officeart/2005/8/layout/hierarchy1"/>
    <dgm:cxn modelId="{A232EA2C-AB5E-5941-AC7D-866C3ABBE815}" type="presParOf" srcId="{70C7FFCE-31F1-464B-AB65-AA45B76DD6BB}" destId="{4D2D322B-E988-9A4F-8BF8-6FB9D6BE6ADB}" srcOrd="1" destOrd="0" presId="urn:microsoft.com/office/officeart/2005/8/layout/hierarchy1"/>
    <dgm:cxn modelId="{5B38871B-2F6B-6C41-8F05-6EC35A6438D7}" type="presParOf" srcId="{D551300A-AE95-8A4E-8BBF-5FDE0D4759BF}" destId="{AC99C393-C7D2-B24D-AB23-BCED53FD5D3E}" srcOrd="2" destOrd="0" presId="urn:microsoft.com/office/officeart/2005/8/layout/hierarchy1"/>
    <dgm:cxn modelId="{C2386384-E7D3-574B-A3AF-9D1104E129AE}" type="presParOf" srcId="{AC99C393-C7D2-B24D-AB23-BCED53FD5D3E}" destId="{85327E47-206F-9444-BC0B-3A13F262EBDE}" srcOrd="0" destOrd="0" presId="urn:microsoft.com/office/officeart/2005/8/layout/hierarchy1"/>
    <dgm:cxn modelId="{A0651B2C-156F-A94C-9353-329BEDB5024F}" type="presParOf" srcId="{85327E47-206F-9444-BC0B-3A13F262EBDE}" destId="{48E03301-0E70-4E45-B26D-991D20B7FB3C}" srcOrd="0" destOrd="0" presId="urn:microsoft.com/office/officeart/2005/8/layout/hierarchy1"/>
    <dgm:cxn modelId="{43B50EDC-AE8C-824F-8C69-AA012FABAB51}" type="presParOf" srcId="{85327E47-206F-9444-BC0B-3A13F262EBDE}" destId="{91E2624B-B6A2-1A4C-BEDB-179123ED3322}" srcOrd="1" destOrd="0" presId="urn:microsoft.com/office/officeart/2005/8/layout/hierarchy1"/>
    <dgm:cxn modelId="{9111F173-D34E-1B41-93A3-16D5811255A1}" type="presParOf" srcId="{AC99C393-C7D2-B24D-AB23-BCED53FD5D3E}" destId="{7D575E7D-4638-7649-A83D-9EB101CFDE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EE158E-044D-374F-A2A3-1D4D82049FB8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E40CA7A-8A51-7C4B-9297-4121B01C8841}">
      <dgm:prSet phldrT="[Text]"/>
      <dgm:spPr/>
      <dgm:t>
        <a:bodyPr/>
        <a:lstStyle/>
        <a:p>
          <a:r>
            <a:rPr lang="en-US" dirty="0"/>
            <a:t>CÔNG TY CÔNG NGHỆ CUNG CẤP GIẢI PHÁP THOẠI QUỐC TẾ</a:t>
          </a:r>
        </a:p>
      </dgm:t>
    </dgm:pt>
    <dgm:pt modelId="{5F45F4D7-CC2F-994A-AC24-0115C664FD04}" type="parTrans" cxnId="{ABACF23A-3B4F-1E4D-8FC7-F08A1F665ABB}">
      <dgm:prSet/>
      <dgm:spPr/>
      <dgm:t>
        <a:bodyPr/>
        <a:lstStyle/>
        <a:p>
          <a:endParaRPr lang="en-US"/>
        </a:p>
      </dgm:t>
    </dgm:pt>
    <dgm:pt modelId="{40A74767-8F53-7948-8CC7-7E5D8CAF920D}" type="sibTrans" cxnId="{ABACF23A-3B4F-1E4D-8FC7-F08A1F665ABB}">
      <dgm:prSet/>
      <dgm:spPr/>
      <dgm:t>
        <a:bodyPr/>
        <a:lstStyle/>
        <a:p>
          <a:endParaRPr lang="en-US"/>
        </a:p>
      </dgm:t>
    </dgm:pt>
    <dgm:pt modelId="{D62F1526-1E96-2644-BAE8-0F358269A8B8}">
      <dgm:prSet phldrT="[Text]"/>
      <dgm:spPr/>
      <dgm:t>
        <a:bodyPr/>
        <a:lstStyle/>
        <a:p>
          <a:r>
            <a:rPr lang="en-US" dirty="0"/>
            <a:t>2008</a:t>
          </a:r>
        </a:p>
      </dgm:t>
    </dgm:pt>
    <dgm:pt modelId="{E17C8CEA-CB0D-664D-B68E-05EEDEFB3FDB}" type="parTrans" cxnId="{8C6F227D-CE41-0441-A17B-7C8237AA94CF}">
      <dgm:prSet/>
      <dgm:spPr/>
      <dgm:t>
        <a:bodyPr/>
        <a:lstStyle/>
        <a:p>
          <a:endParaRPr lang="en-US"/>
        </a:p>
      </dgm:t>
    </dgm:pt>
    <dgm:pt modelId="{62A7BD00-E119-334B-BFA4-29842CA72D94}" type="sibTrans" cxnId="{8C6F227D-CE41-0441-A17B-7C8237AA94CF}">
      <dgm:prSet/>
      <dgm:spPr/>
      <dgm:t>
        <a:bodyPr/>
        <a:lstStyle/>
        <a:p>
          <a:endParaRPr lang="en-US"/>
        </a:p>
      </dgm:t>
    </dgm:pt>
    <dgm:pt modelId="{4C96ECBC-28AF-EE46-9518-9DB0E2195A6C}">
      <dgm:prSet phldrT="[Text]"/>
      <dgm:spPr/>
      <dgm:t>
        <a:bodyPr/>
        <a:lstStyle/>
        <a:p>
          <a:r>
            <a:rPr lang="en-US" dirty="0"/>
            <a:t>PHÂN PHỐI HÀNG NHẬP KHẨU</a:t>
          </a:r>
        </a:p>
      </dgm:t>
    </dgm:pt>
    <dgm:pt modelId="{BBF551AC-BCCE-6A46-9814-6C201DA70AB4}" type="parTrans" cxnId="{CF738B5B-5E4C-6444-A0EF-E9677C4A1D74}">
      <dgm:prSet/>
      <dgm:spPr/>
      <dgm:t>
        <a:bodyPr/>
        <a:lstStyle/>
        <a:p>
          <a:endParaRPr lang="en-US"/>
        </a:p>
      </dgm:t>
    </dgm:pt>
    <dgm:pt modelId="{B3DADFE3-2BA6-2341-948B-3E2C5D5556AA}" type="sibTrans" cxnId="{CF738B5B-5E4C-6444-A0EF-E9677C4A1D74}">
      <dgm:prSet/>
      <dgm:spPr/>
      <dgm:t>
        <a:bodyPr/>
        <a:lstStyle/>
        <a:p>
          <a:endParaRPr lang="en-US"/>
        </a:p>
      </dgm:t>
    </dgm:pt>
    <dgm:pt modelId="{64EC9A8D-8473-3246-A5C9-89C11FF2CBA2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6591B0DC-27CB-5149-A38E-3D3442D264D3}" type="parTrans" cxnId="{C16E6EF5-4B8B-CD4D-916D-DA20B9C3C3B6}">
      <dgm:prSet/>
      <dgm:spPr/>
      <dgm:t>
        <a:bodyPr/>
        <a:lstStyle/>
        <a:p>
          <a:endParaRPr lang="en-US"/>
        </a:p>
      </dgm:t>
    </dgm:pt>
    <dgm:pt modelId="{E7672695-BB50-5D42-B7BE-51EFE3139488}" type="sibTrans" cxnId="{C16E6EF5-4B8B-CD4D-916D-DA20B9C3C3B6}">
      <dgm:prSet/>
      <dgm:spPr/>
      <dgm:t>
        <a:bodyPr/>
        <a:lstStyle/>
        <a:p>
          <a:endParaRPr lang="en-US"/>
        </a:p>
      </dgm:t>
    </dgm:pt>
    <dgm:pt modelId="{0575889D-FC64-254D-A31A-11E454C17A0A}">
      <dgm:prSet phldrT="[Text]"/>
      <dgm:spPr/>
      <dgm:t>
        <a:bodyPr/>
        <a:lstStyle/>
        <a:p>
          <a:r>
            <a:rPr lang="en-US" dirty="0"/>
            <a:t>SÀN GIAO DỊCH TMĐT</a:t>
          </a:r>
        </a:p>
      </dgm:t>
    </dgm:pt>
    <dgm:pt modelId="{14B46C5E-5040-0244-B76D-080EDA87A36E}" type="parTrans" cxnId="{3D3FAD85-1BC4-4149-A8DA-2C92A113FC98}">
      <dgm:prSet/>
      <dgm:spPr/>
      <dgm:t>
        <a:bodyPr/>
        <a:lstStyle/>
        <a:p>
          <a:endParaRPr lang="en-US"/>
        </a:p>
      </dgm:t>
    </dgm:pt>
    <dgm:pt modelId="{9F6F46FE-72BE-D34E-A9BE-29E62B32F551}" type="sibTrans" cxnId="{3D3FAD85-1BC4-4149-A8DA-2C92A113FC98}">
      <dgm:prSet/>
      <dgm:spPr/>
      <dgm:t>
        <a:bodyPr/>
        <a:lstStyle/>
        <a:p>
          <a:endParaRPr lang="en-US"/>
        </a:p>
      </dgm:t>
    </dgm:pt>
    <dgm:pt modelId="{27F96D1C-F985-9641-950C-4A741EF6E563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AB7282C2-F332-D846-9A46-8F5F67008214}" type="parTrans" cxnId="{88510436-0F62-FB40-A819-F4AA3D132C6F}">
      <dgm:prSet/>
      <dgm:spPr/>
      <dgm:t>
        <a:bodyPr/>
        <a:lstStyle/>
        <a:p>
          <a:endParaRPr lang="en-US"/>
        </a:p>
      </dgm:t>
    </dgm:pt>
    <dgm:pt modelId="{D011EB9C-C5CE-A042-B997-1D4B09B1EB09}" type="sibTrans" cxnId="{88510436-0F62-FB40-A819-F4AA3D132C6F}">
      <dgm:prSet/>
      <dgm:spPr/>
      <dgm:t>
        <a:bodyPr/>
        <a:lstStyle/>
        <a:p>
          <a:endParaRPr lang="en-US"/>
        </a:p>
      </dgm:t>
    </dgm:pt>
    <dgm:pt modelId="{976F2B8D-C9B1-584D-AE1C-25A8B0C4B8EA}">
      <dgm:prSet/>
      <dgm:spPr/>
      <dgm:t>
        <a:bodyPr/>
        <a:lstStyle/>
        <a:p>
          <a:r>
            <a:rPr lang="en-US" dirty="0"/>
            <a:t>CUNG CẤP DỊCH VỤ MÔI GIỚI BẢO HIỂM</a:t>
          </a:r>
        </a:p>
      </dgm:t>
    </dgm:pt>
    <dgm:pt modelId="{3D68D9BA-9568-7540-955B-9A9D9B08F4D4}" type="parTrans" cxnId="{5C8068EF-3B42-9C4B-A417-AED6F1F94080}">
      <dgm:prSet/>
      <dgm:spPr/>
      <dgm:t>
        <a:bodyPr/>
        <a:lstStyle/>
        <a:p>
          <a:endParaRPr lang="en-US"/>
        </a:p>
      </dgm:t>
    </dgm:pt>
    <dgm:pt modelId="{00BCAF59-9272-7B4D-8E08-ACF88C9CEBD1}" type="sibTrans" cxnId="{5C8068EF-3B42-9C4B-A417-AED6F1F94080}">
      <dgm:prSet/>
      <dgm:spPr/>
      <dgm:t>
        <a:bodyPr/>
        <a:lstStyle/>
        <a:p>
          <a:endParaRPr lang="en-US"/>
        </a:p>
      </dgm:t>
    </dgm:pt>
    <dgm:pt modelId="{B12712D8-7F16-6247-8CA7-C1B2ED6D7DA8}">
      <dgm:prSet/>
      <dgm:spPr/>
      <dgm:t>
        <a:bodyPr/>
        <a:lstStyle/>
        <a:p>
          <a:r>
            <a:rPr lang="en-US" dirty="0"/>
            <a:t>2010</a:t>
          </a:r>
        </a:p>
      </dgm:t>
    </dgm:pt>
    <dgm:pt modelId="{EDFE0999-E98D-DB40-91AF-340F0104F1A1}" type="parTrans" cxnId="{11F305E1-965D-924C-8789-29CDE53C2DB0}">
      <dgm:prSet/>
      <dgm:spPr/>
      <dgm:t>
        <a:bodyPr/>
        <a:lstStyle/>
        <a:p>
          <a:endParaRPr lang="en-US"/>
        </a:p>
      </dgm:t>
    </dgm:pt>
    <dgm:pt modelId="{2FC72C43-CC08-8F43-B3BB-B6A20523B9CB}" type="sibTrans" cxnId="{11F305E1-965D-924C-8789-29CDE53C2DB0}">
      <dgm:prSet/>
      <dgm:spPr/>
      <dgm:t>
        <a:bodyPr/>
        <a:lstStyle/>
        <a:p>
          <a:endParaRPr lang="en-US"/>
        </a:p>
      </dgm:t>
    </dgm:pt>
    <dgm:pt modelId="{26985E2D-4DBC-604B-9532-57E378B65B24}" type="pres">
      <dgm:prSet presAssocID="{00EE158E-044D-374F-A2A3-1D4D82049FB8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7478D0-9B9A-A44F-8FC1-B5A8C51C0E93}" type="pres">
      <dgm:prSet presAssocID="{CE40CA7A-8A51-7C4B-9297-4121B01C8841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AD6C-C3E8-0F44-A5C7-3C62D6F3BFF7}" type="pres">
      <dgm:prSet presAssocID="{CE40CA7A-8A51-7C4B-9297-4121B01C884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E0E1A-DC32-1442-9B2E-7F6548B9566A}" type="pres">
      <dgm:prSet presAssocID="{976F2B8D-C9B1-584D-AE1C-25A8B0C4B8EA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A9DAC-6068-4C48-BAD8-8A2363C53085}" type="pres">
      <dgm:prSet presAssocID="{976F2B8D-C9B1-584D-AE1C-25A8B0C4B8EA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3B688-E6BE-2341-95FB-7194004CECA4}" type="pres">
      <dgm:prSet presAssocID="{4C96ECBC-28AF-EE46-9518-9DB0E2195A6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EC026-483A-1F4D-888E-BDE0F2E3BE0E}" type="pres">
      <dgm:prSet presAssocID="{4C96ECBC-28AF-EE46-9518-9DB0E2195A6C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32A3A-0225-5347-8753-5954BAC334E8}" type="pres">
      <dgm:prSet presAssocID="{0575889D-FC64-254D-A31A-11E454C17A0A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0AC98-E385-A449-88B6-499140A5E0F0}" type="pres">
      <dgm:prSet presAssocID="{0575889D-FC64-254D-A31A-11E454C17A0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065EE4-203B-3D43-A86D-DD7ECE59BC4E}" type="presOf" srcId="{CE40CA7A-8A51-7C4B-9297-4121B01C8841}" destId="{027478D0-9B9A-A44F-8FC1-B5A8C51C0E93}" srcOrd="0" destOrd="0" presId="urn:microsoft.com/office/officeart/2009/3/layout/IncreasingArrowsProcess"/>
    <dgm:cxn modelId="{104CD24E-B331-2A4D-B8EB-8DDFE7C74B8A}" type="presOf" srcId="{27F96D1C-F985-9641-950C-4A741EF6E563}" destId="{9910AC98-E385-A449-88B6-499140A5E0F0}" srcOrd="0" destOrd="0" presId="urn:microsoft.com/office/officeart/2009/3/layout/IncreasingArrowsProcess"/>
    <dgm:cxn modelId="{CC41ADB1-F63F-A54C-9A35-79C30763734B}" type="presOf" srcId="{00EE158E-044D-374F-A2A3-1D4D82049FB8}" destId="{26985E2D-4DBC-604B-9532-57E378B65B24}" srcOrd="0" destOrd="0" presId="urn:microsoft.com/office/officeart/2009/3/layout/IncreasingArrowsProcess"/>
    <dgm:cxn modelId="{FB0D424E-BB4A-F84E-9C38-6B9D5624549F}" type="presOf" srcId="{0575889D-FC64-254D-A31A-11E454C17A0A}" destId="{33E32A3A-0225-5347-8753-5954BAC334E8}" srcOrd="0" destOrd="0" presId="urn:microsoft.com/office/officeart/2009/3/layout/IncreasingArrowsProcess"/>
    <dgm:cxn modelId="{ABACF23A-3B4F-1E4D-8FC7-F08A1F665ABB}" srcId="{00EE158E-044D-374F-A2A3-1D4D82049FB8}" destId="{CE40CA7A-8A51-7C4B-9297-4121B01C8841}" srcOrd="0" destOrd="0" parTransId="{5F45F4D7-CC2F-994A-AC24-0115C664FD04}" sibTransId="{40A74767-8F53-7948-8CC7-7E5D8CAF920D}"/>
    <dgm:cxn modelId="{88510436-0F62-FB40-A819-F4AA3D132C6F}" srcId="{0575889D-FC64-254D-A31A-11E454C17A0A}" destId="{27F96D1C-F985-9641-950C-4A741EF6E563}" srcOrd="0" destOrd="0" parTransId="{AB7282C2-F332-D846-9A46-8F5F67008214}" sibTransId="{D011EB9C-C5CE-A042-B997-1D4B09B1EB09}"/>
    <dgm:cxn modelId="{11F305E1-965D-924C-8789-29CDE53C2DB0}" srcId="{976F2B8D-C9B1-584D-AE1C-25A8B0C4B8EA}" destId="{B12712D8-7F16-6247-8CA7-C1B2ED6D7DA8}" srcOrd="0" destOrd="0" parTransId="{EDFE0999-E98D-DB40-91AF-340F0104F1A1}" sibTransId="{2FC72C43-CC08-8F43-B3BB-B6A20523B9CB}"/>
    <dgm:cxn modelId="{71436931-DC0B-4F41-85AB-C3D2F8BA646A}" type="presOf" srcId="{64EC9A8D-8473-3246-A5C9-89C11FF2CBA2}" destId="{748EC026-483A-1F4D-888E-BDE0F2E3BE0E}" srcOrd="0" destOrd="0" presId="urn:microsoft.com/office/officeart/2009/3/layout/IncreasingArrowsProcess"/>
    <dgm:cxn modelId="{5C8068EF-3B42-9C4B-A417-AED6F1F94080}" srcId="{00EE158E-044D-374F-A2A3-1D4D82049FB8}" destId="{976F2B8D-C9B1-584D-AE1C-25A8B0C4B8EA}" srcOrd="1" destOrd="0" parTransId="{3D68D9BA-9568-7540-955B-9A9D9B08F4D4}" sibTransId="{00BCAF59-9272-7B4D-8E08-ACF88C9CEBD1}"/>
    <dgm:cxn modelId="{362A3B92-AFDE-5340-BA59-0EBF4B4621D5}" type="presOf" srcId="{976F2B8D-C9B1-584D-AE1C-25A8B0C4B8EA}" destId="{0F9E0E1A-DC32-1442-9B2E-7F6548B9566A}" srcOrd="0" destOrd="0" presId="urn:microsoft.com/office/officeart/2009/3/layout/IncreasingArrowsProcess"/>
    <dgm:cxn modelId="{D68F1556-BCF5-8240-8293-74742D8D9DA8}" type="presOf" srcId="{B12712D8-7F16-6247-8CA7-C1B2ED6D7DA8}" destId="{205A9DAC-6068-4C48-BAD8-8A2363C53085}" srcOrd="0" destOrd="0" presId="urn:microsoft.com/office/officeart/2009/3/layout/IncreasingArrowsProcess"/>
    <dgm:cxn modelId="{3D3FAD85-1BC4-4149-A8DA-2C92A113FC98}" srcId="{00EE158E-044D-374F-A2A3-1D4D82049FB8}" destId="{0575889D-FC64-254D-A31A-11E454C17A0A}" srcOrd="3" destOrd="0" parTransId="{14B46C5E-5040-0244-B76D-080EDA87A36E}" sibTransId="{9F6F46FE-72BE-D34E-A9BE-29E62B32F551}"/>
    <dgm:cxn modelId="{8C6F227D-CE41-0441-A17B-7C8237AA94CF}" srcId="{CE40CA7A-8A51-7C4B-9297-4121B01C8841}" destId="{D62F1526-1E96-2644-BAE8-0F358269A8B8}" srcOrd="0" destOrd="0" parTransId="{E17C8CEA-CB0D-664D-B68E-05EEDEFB3FDB}" sibTransId="{62A7BD00-E119-334B-BFA4-29842CA72D94}"/>
    <dgm:cxn modelId="{13C6C9DC-8959-CB4D-B24D-AA224A608261}" type="presOf" srcId="{D62F1526-1E96-2644-BAE8-0F358269A8B8}" destId="{BBDDAD6C-C3E8-0F44-A5C7-3C62D6F3BFF7}" srcOrd="0" destOrd="0" presId="urn:microsoft.com/office/officeart/2009/3/layout/IncreasingArrowsProcess"/>
    <dgm:cxn modelId="{9A90E4EE-49B0-5543-A714-54F20F7419B5}" type="presOf" srcId="{4C96ECBC-28AF-EE46-9518-9DB0E2195A6C}" destId="{5463B688-E6BE-2341-95FB-7194004CECA4}" srcOrd="0" destOrd="0" presId="urn:microsoft.com/office/officeart/2009/3/layout/IncreasingArrowsProcess"/>
    <dgm:cxn modelId="{CF738B5B-5E4C-6444-A0EF-E9677C4A1D74}" srcId="{00EE158E-044D-374F-A2A3-1D4D82049FB8}" destId="{4C96ECBC-28AF-EE46-9518-9DB0E2195A6C}" srcOrd="2" destOrd="0" parTransId="{BBF551AC-BCCE-6A46-9814-6C201DA70AB4}" sibTransId="{B3DADFE3-2BA6-2341-948B-3E2C5D5556AA}"/>
    <dgm:cxn modelId="{C16E6EF5-4B8B-CD4D-916D-DA20B9C3C3B6}" srcId="{4C96ECBC-28AF-EE46-9518-9DB0E2195A6C}" destId="{64EC9A8D-8473-3246-A5C9-89C11FF2CBA2}" srcOrd="0" destOrd="0" parTransId="{6591B0DC-27CB-5149-A38E-3D3442D264D3}" sibTransId="{E7672695-BB50-5D42-B7BE-51EFE3139488}"/>
    <dgm:cxn modelId="{BCCB1EB1-A213-F141-AD2B-AFFDEE47B6D0}" type="presParOf" srcId="{26985E2D-4DBC-604B-9532-57E378B65B24}" destId="{027478D0-9B9A-A44F-8FC1-B5A8C51C0E93}" srcOrd="0" destOrd="0" presId="urn:microsoft.com/office/officeart/2009/3/layout/IncreasingArrowsProcess"/>
    <dgm:cxn modelId="{7B5F0D16-4C9E-164F-9F8F-398F24006019}" type="presParOf" srcId="{26985E2D-4DBC-604B-9532-57E378B65B24}" destId="{BBDDAD6C-C3E8-0F44-A5C7-3C62D6F3BFF7}" srcOrd="1" destOrd="0" presId="urn:microsoft.com/office/officeart/2009/3/layout/IncreasingArrowsProcess"/>
    <dgm:cxn modelId="{AEC0126A-22A0-694D-9ECB-41E793BFD69F}" type="presParOf" srcId="{26985E2D-4DBC-604B-9532-57E378B65B24}" destId="{0F9E0E1A-DC32-1442-9B2E-7F6548B9566A}" srcOrd="2" destOrd="0" presId="urn:microsoft.com/office/officeart/2009/3/layout/IncreasingArrowsProcess"/>
    <dgm:cxn modelId="{A18E0B24-31B7-4B4B-B3C6-38CC6F9ED87B}" type="presParOf" srcId="{26985E2D-4DBC-604B-9532-57E378B65B24}" destId="{205A9DAC-6068-4C48-BAD8-8A2363C53085}" srcOrd="3" destOrd="0" presId="urn:microsoft.com/office/officeart/2009/3/layout/IncreasingArrowsProcess"/>
    <dgm:cxn modelId="{0EF289B8-3BBA-D54C-9D6B-8A84546291E3}" type="presParOf" srcId="{26985E2D-4DBC-604B-9532-57E378B65B24}" destId="{5463B688-E6BE-2341-95FB-7194004CECA4}" srcOrd="4" destOrd="0" presId="urn:microsoft.com/office/officeart/2009/3/layout/IncreasingArrowsProcess"/>
    <dgm:cxn modelId="{D1EB61F9-35E0-3F43-8DBC-C7B50A6BFC68}" type="presParOf" srcId="{26985E2D-4DBC-604B-9532-57E378B65B24}" destId="{748EC026-483A-1F4D-888E-BDE0F2E3BE0E}" srcOrd="5" destOrd="0" presId="urn:microsoft.com/office/officeart/2009/3/layout/IncreasingArrowsProcess"/>
    <dgm:cxn modelId="{DF340194-230A-5547-A0F3-9EA131ADFF0D}" type="presParOf" srcId="{26985E2D-4DBC-604B-9532-57E378B65B24}" destId="{33E32A3A-0225-5347-8753-5954BAC334E8}" srcOrd="6" destOrd="0" presId="urn:microsoft.com/office/officeart/2009/3/layout/IncreasingArrowsProcess"/>
    <dgm:cxn modelId="{6A78B7CC-14F4-1345-AB72-A28613378D0A}" type="presParOf" srcId="{26985E2D-4DBC-604B-9532-57E378B65B24}" destId="{9910AC98-E385-A449-88B6-499140A5E0F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270314-8954-46AA-9831-A2785F3DC781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3C38EC-06F6-47F0-8BDD-9C471C5AC4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TẦM NHÌN: “</a:t>
          </a:r>
          <a:r>
            <a:rPr lang="en-US" b="1"/>
            <a:t>Trở thành nền tảng thương mại điện tử xuất khẩu nông sản số 1 Việt Nam và hàng đầu Châu Á”</a:t>
          </a:r>
          <a:endParaRPr lang="en-US"/>
        </a:p>
      </dgm:t>
    </dgm:pt>
    <dgm:pt modelId="{0B3DDB3E-E7DB-4F5F-915F-BBABCD2F1AA1}" type="parTrans" cxnId="{A4F7152B-9B97-4CF6-9898-EE75F4D2C403}">
      <dgm:prSet/>
      <dgm:spPr/>
      <dgm:t>
        <a:bodyPr/>
        <a:lstStyle/>
        <a:p>
          <a:endParaRPr lang="en-US"/>
        </a:p>
      </dgm:t>
    </dgm:pt>
    <dgm:pt modelId="{1F79DFE5-564F-45C4-9F29-925DBB7DC298}" type="sibTrans" cxnId="{A4F7152B-9B97-4CF6-9898-EE75F4D2C403}">
      <dgm:prSet/>
      <dgm:spPr/>
      <dgm:t>
        <a:bodyPr/>
        <a:lstStyle/>
        <a:p>
          <a:endParaRPr lang="en-US"/>
        </a:p>
      </dgm:t>
    </dgm:pt>
    <dgm:pt modelId="{091F8C61-540F-404A-AD3F-EA46614E1C2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SỨ MỆNH: “</a:t>
          </a:r>
          <a:r>
            <a:rPr lang="en-US" b="1"/>
            <a:t>Giúp cho 10 triệu nông dân tăng thu nhập ít nhất 20% mỗi năm”</a:t>
          </a:r>
          <a:endParaRPr lang="en-US"/>
        </a:p>
      </dgm:t>
    </dgm:pt>
    <dgm:pt modelId="{9B3718BE-0C91-4D32-80A9-663D7A5BD797}" type="parTrans" cxnId="{5F81C1CA-8A3E-49B8-8C74-717855E47A1D}">
      <dgm:prSet/>
      <dgm:spPr/>
      <dgm:t>
        <a:bodyPr/>
        <a:lstStyle/>
        <a:p>
          <a:endParaRPr lang="en-US"/>
        </a:p>
      </dgm:t>
    </dgm:pt>
    <dgm:pt modelId="{6D5E5340-F044-4FE8-AF54-10FABB2EC6E6}" type="sibTrans" cxnId="{5F81C1CA-8A3E-49B8-8C74-717855E47A1D}">
      <dgm:prSet/>
      <dgm:spPr/>
      <dgm:t>
        <a:bodyPr/>
        <a:lstStyle/>
        <a:p>
          <a:endParaRPr lang="en-US"/>
        </a:p>
      </dgm:t>
    </dgm:pt>
    <dgm:pt modelId="{BA701BC9-A0C6-49BB-A959-8C6FE37F6A2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GIÁ TRỊ CỐT LÕI: “</a:t>
          </a:r>
          <a:r>
            <a:rPr lang="en-US" b="1"/>
            <a:t>Chạm đến giá trị đích thực”</a:t>
          </a:r>
          <a:endParaRPr lang="en-US"/>
        </a:p>
      </dgm:t>
    </dgm:pt>
    <dgm:pt modelId="{E62E3325-00C1-4B03-8952-C8DD8BE02F0E}" type="parTrans" cxnId="{E5F958CD-AD04-4F73-989C-F98297BB783B}">
      <dgm:prSet/>
      <dgm:spPr/>
      <dgm:t>
        <a:bodyPr/>
        <a:lstStyle/>
        <a:p>
          <a:endParaRPr lang="en-US"/>
        </a:p>
      </dgm:t>
    </dgm:pt>
    <dgm:pt modelId="{7674B547-BD45-4E90-A2DC-8BBE87DA086D}" type="sibTrans" cxnId="{E5F958CD-AD04-4F73-989C-F98297BB783B}">
      <dgm:prSet/>
      <dgm:spPr/>
      <dgm:t>
        <a:bodyPr/>
        <a:lstStyle/>
        <a:p>
          <a:endParaRPr lang="en-US"/>
        </a:p>
      </dgm:t>
    </dgm:pt>
    <dgm:pt modelId="{081B153F-2068-4F7C-BAEA-32F24AACA063}" type="pres">
      <dgm:prSet presAssocID="{10270314-8954-46AA-9831-A2785F3DC78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840B37-5BFD-4079-AB62-5B9BABFC61F4}" type="pres">
      <dgm:prSet presAssocID="{1A3C38EC-06F6-47F0-8BDD-9C471C5AC4CB}" presName="compNode" presStyleCnt="0"/>
      <dgm:spPr/>
    </dgm:pt>
    <dgm:pt modelId="{A80882A0-BD79-4121-B266-C21C47128CA8}" type="pres">
      <dgm:prSet presAssocID="{1A3C38EC-06F6-47F0-8BDD-9C471C5AC4CB}" presName="iconBgRect" presStyleLbl="bgShp" presStyleIdx="0" presStyleCnt="3"/>
      <dgm:spPr/>
    </dgm:pt>
    <dgm:pt modelId="{46ABD9AE-59B9-4874-81EA-77F6D3AE60D4}" type="pres">
      <dgm:prSet presAssocID="{1A3C38EC-06F6-47F0-8BDD-9C471C5AC4C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6DD43F3-55B3-4CD4-AE3C-987A2580E5E7}" type="pres">
      <dgm:prSet presAssocID="{1A3C38EC-06F6-47F0-8BDD-9C471C5AC4CB}" presName="spaceRect" presStyleCnt="0"/>
      <dgm:spPr/>
    </dgm:pt>
    <dgm:pt modelId="{E4322726-EDE2-4ACD-8F5B-89DCD9E20411}" type="pres">
      <dgm:prSet presAssocID="{1A3C38EC-06F6-47F0-8BDD-9C471C5AC4CB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5728239-614D-4702-9496-514FB9D3C165}" type="pres">
      <dgm:prSet presAssocID="{1F79DFE5-564F-45C4-9F29-925DBB7DC298}" presName="sibTrans" presStyleCnt="0"/>
      <dgm:spPr/>
    </dgm:pt>
    <dgm:pt modelId="{9B59DBB8-25CA-4236-A41A-F36D3BF41077}" type="pres">
      <dgm:prSet presAssocID="{091F8C61-540F-404A-AD3F-EA46614E1C24}" presName="compNode" presStyleCnt="0"/>
      <dgm:spPr/>
    </dgm:pt>
    <dgm:pt modelId="{3EA0A195-5833-4DD9-94C3-17F06DD05C7F}" type="pres">
      <dgm:prSet presAssocID="{091F8C61-540F-404A-AD3F-EA46614E1C24}" presName="iconBgRect" presStyleLbl="bgShp" presStyleIdx="1" presStyleCnt="3"/>
      <dgm:spPr/>
    </dgm:pt>
    <dgm:pt modelId="{1CAE959F-DA4E-4328-9E9D-657766EA777D}" type="pres">
      <dgm:prSet presAssocID="{091F8C61-540F-404A-AD3F-EA46614E1C2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4F7699D-B440-4876-B4FE-0AC0AFF43975}" type="pres">
      <dgm:prSet presAssocID="{091F8C61-540F-404A-AD3F-EA46614E1C24}" presName="spaceRect" presStyleCnt="0"/>
      <dgm:spPr/>
    </dgm:pt>
    <dgm:pt modelId="{21218017-6105-4847-8791-0B31BE5A3207}" type="pres">
      <dgm:prSet presAssocID="{091F8C61-540F-404A-AD3F-EA46614E1C24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840B47D-C37E-4979-B8BC-EF15AD402F8B}" type="pres">
      <dgm:prSet presAssocID="{6D5E5340-F044-4FE8-AF54-10FABB2EC6E6}" presName="sibTrans" presStyleCnt="0"/>
      <dgm:spPr/>
    </dgm:pt>
    <dgm:pt modelId="{1BE8B251-10C1-4045-8EC8-D3AB992259A8}" type="pres">
      <dgm:prSet presAssocID="{BA701BC9-A0C6-49BB-A959-8C6FE37F6A28}" presName="compNode" presStyleCnt="0"/>
      <dgm:spPr/>
    </dgm:pt>
    <dgm:pt modelId="{AD149967-90A8-42DD-B9EE-BFD71494D1A0}" type="pres">
      <dgm:prSet presAssocID="{BA701BC9-A0C6-49BB-A959-8C6FE37F6A28}" presName="iconBgRect" presStyleLbl="bgShp" presStyleIdx="2" presStyleCnt="3"/>
      <dgm:spPr/>
    </dgm:pt>
    <dgm:pt modelId="{21607AF3-6A9D-42E1-A988-E1D1C6C86D52}" type="pres">
      <dgm:prSet presAssocID="{BA701BC9-A0C6-49BB-A959-8C6FE37F6A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4AEE1F28-59FA-4D42-AC22-174EE6F787E8}" type="pres">
      <dgm:prSet presAssocID="{BA701BC9-A0C6-49BB-A959-8C6FE37F6A28}" presName="spaceRect" presStyleCnt="0"/>
      <dgm:spPr/>
    </dgm:pt>
    <dgm:pt modelId="{DE4A988E-8877-42A8-8C15-C3EE212154C8}" type="pres">
      <dgm:prSet presAssocID="{BA701BC9-A0C6-49BB-A959-8C6FE37F6A2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057158-975A-F449-A7D3-76CB4ADE84AE}" type="presOf" srcId="{BA701BC9-A0C6-49BB-A959-8C6FE37F6A28}" destId="{DE4A988E-8877-42A8-8C15-C3EE212154C8}" srcOrd="0" destOrd="0" presId="urn:microsoft.com/office/officeart/2018/5/layout/IconCircleLabelList"/>
    <dgm:cxn modelId="{E1C7FC04-A65B-EC4E-89B9-5279BD8D8732}" type="presOf" srcId="{10270314-8954-46AA-9831-A2785F3DC781}" destId="{081B153F-2068-4F7C-BAEA-32F24AACA063}" srcOrd="0" destOrd="0" presId="urn:microsoft.com/office/officeart/2018/5/layout/IconCircleLabelList"/>
    <dgm:cxn modelId="{5F81C1CA-8A3E-49B8-8C74-717855E47A1D}" srcId="{10270314-8954-46AA-9831-A2785F3DC781}" destId="{091F8C61-540F-404A-AD3F-EA46614E1C24}" srcOrd="1" destOrd="0" parTransId="{9B3718BE-0C91-4D32-80A9-663D7A5BD797}" sibTransId="{6D5E5340-F044-4FE8-AF54-10FABB2EC6E6}"/>
    <dgm:cxn modelId="{E59A55D8-BECC-8A43-8C9F-E1281DCDD5A0}" type="presOf" srcId="{1A3C38EC-06F6-47F0-8BDD-9C471C5AC4CB}" destId="{E4322726-EDE2-4ACD-8F5B-89DCD9E20411}" srcOrd="0" destOrd="0" presId="urn:microsoft.com/office/officeart/2018/5/layout/IconCircleLabelList"/>
    <dgm:cxn modelId="{ABB762FC-7747-534E-90C6-DBB2B1321B83}" type="presOf" srcId="{091F8C61-540F-404A-AD3F-EA46614E1C24}" destId="{21218017-6105-4847-8791-0B31BE5A3207}" srcOrd="0" destOrd="0" presId="urn:microsoft.com/office/officeart/2018/5/layout/IconCircleLabelList"/>
    <dgm:cxn modelId="{E5F958CD-AD04-4F73-989C-F98297BB783B}" srcId="{10270314-8954-46AA-9831-A2785F3DC781}" destId="{BA701BC9-A0C6-49BB-A959-8C6FE37F6A28}" srcOrd="2" destOrd="0" parTransId="{E62E3325-00C1-4B03-8952-C8DD8BE02F0E}" sibTransId="{7674B547-BD45-4E90-A2DC-8BBE87DA086D}"/>
    <dgm:cxn modelId="{A4F7152B-9B97-4CF6-9898-EE75F4D2C403}" srcId="{10270314-8954-46AA-9831-A2785F3DC781}" destId="{1A3C38EC-06F6-47F0-8BDD-9C471C5AC4CB}" srcOrd="0" destOrd="0" parTransId="{0B3DDB3E-E7DB-4F5F-915F-BBABCD2F1AA1}" sibTransId="{1F79DFE5-564F-45C4-9F29-925DBB7DC298}"/>
    <dgm:cxn modelId="{3C9F04FC-B844-374D-A0CC-CF07AC3CBA36}" type="presParOf" srcId="{081B153F-2068-4F7C-BAEA-32F24AACA063}" destId="{0A840B37-5BFD-4079-AB62-5B9BABFC61F4}" srcOrd="0" destOrd="0" presId="urn:microsoft.com/office/officeart/2018/5/layout/IconCircleLabelList"/>
    <dgm:cxn modelId="{67709501-BA68-B04C-A0E2-890B718545BC}" type="presParOf" srcId="{0A840B37-5BFD-4079-AB62-5B9BABFC61F4}" destId="{A80882A0-BD79-4121-B266-C21C47128CA8}" srcOrd="0" destOrd="0" presId="urn:microsoft.com/office/officeart/2018/5/layout/IconCircleLabelList"/>
    <dgm:cxn modelId="{80774D44-886B-C343-86DF-7C5474923101}" type="presParOf" srcId="{0A840B37-5BFD-4079-AB62-5B9BABFC61F4}" destId="{46ABD9AE-59B9-4874-81EA-77F6D3AE60D4}" srcOrd="1" destOrd="0" presId="urn:microsoft.com/office/officeart/2018/5/layout/IconCircleLabelList"/>
    <dgm:cxn modelId="{B00315B6-D680-464B-A891-D60D00CADCBF}" type="presParOf" srcId="{0A840B37-5BFD-4079-AB62-5B9BABFC61F4}" destId="{E6DD43F3-55B3-4CD4-AE3C-987A2580E5E7}" srcOrd="2" destOrd="0" presId="urn:microsoft.com/office/officeart/2018/5/layout/IconCircleLabelList"/>
    <dgm:cxn modelId="{68D000A5-4542-EF47-84C8-125C2299B3F5}" type="presParOf" srcId="{0A840B37-5BFD-4079-AB62-5B9BABFC61F4}" destId="{E4322726-EDE2-4ACD-8F5B-89DCD9E20411}" srcOrd="3" destOrd="0" presId="urn:microsoft.com/office/officeart/2018/5/layout/IconCircleLabelList"/>
    <dgm:cxn modelId="{7490C556-E6AB-4947-82DC-00A14C45EF6A}" type="presParOf" srcId="{081B153F-2068-4F7C-BAEA-32F24AACA063}" destId="{55728239-614D-4702-9496-514FB9D3C165}" srcOrd="1" destOrd="0" presId="urn:microsoft.com/office/officeart/2018/5/layout/IconCircleLabelList"/>
    <dgm:cxn modelId="{568D2AD7-1D1D-BA40-8EC1-D7F1019B05DC}" type="presParOf" srcId="{081B153F-2068-4F7C-BAEA-32F24AACA063}" destId="{9B59DBB8-25CA-4236-A41A-F36D3BF41077}" srcOrd="2" destOrd="0" presId="urn:microsoft.com/office/officeart/2018/5/layout/IconCircleLabelList"/>
    <dgm:cxn modelId="{583CBAEE-7A0F-FC49-A937-BA749E856734}" type="presParOf" srcId="{9B59DBB8-25CA-4236-A41A-F36D3BF41077}" destId="{3EA0A195-5833-4DD9-94C3-17F06DD05C7F}" srcOrd="0" destOrd="0" presId="urn:microsoft.com/office/officeart/2018/5/layout/IconCircleLabelList"/>
    <dgm:cxn modelId="{0194D417-BEED-134A-BFB7-27319E7F73E1}" type="presParOf" srcId="{9B59DBB8-25CA-4236-A41A-F36D3BF41077}" destId="{1CAE959F-DA4E-4328-9E9D-657766EA777D}" srcOrd="1" destOrd="0" presId="urn:microsoft.com/office/officeart/2018/5/layout/IconCircleLabelList"/>
    <dgm:cxn modelId="{D4F8DCC9-C3FE-8B4D-93B7-45D829971568}" type="presParOf" srcId="{9B59DBB8-25CA-4236-A41A-F36D3BF41077}" destId="{34F7699D-B440-4876-B4FE-0AC0AFF43975}" srcOrd="2" destOrd="0" presId="urn:microsoft.com/office/officeart/2018/5/layout/IconCircleLabelList"/>
    <dgm:cxn modelId="{A5A0332F-F319-1F42-A2CB-A77270452836}" type="presParOf" srcId="{9B59DBB8-25CA-4236-A41A-F36D3BF41077}" destId="{21218017-6105-4847-8791-0B31BE5A3207}" srcOrd="3" destOrd="0" presId="urn:microsoft.com/office/officeart/2018/5/layout/IconCircleLabelList"/>
    <dgm:cxn modelId="{3C3ACA30-57B8-6B47-AB7E-05AFB4E4AB8A}" type="presParOf" srcId="{081B153F-2068-4F7C-BAEA-32F24AACA063}" destId="{8840B47D-C37E-4979-B8BC-EF15AD402F8B}" srcOrd="3" destOrd="0" presId="urn:microsoft.com/office/officeart/2018/5/layout/IconCircleLabelList"/>
    <dgm:cxn modelId="{F6FDFA14-5FA5-E843-B3D1-1CB33BA24627}" type="presParOf" srcId="{081B153F-2068-4F7C-BAEA-32F24AACA063}" destId="{1BE8B251-10C1-4045-8EC8-D3AB992259A8}" srcOrd="4" destOrd="0" presId="urn:microsoft.com/office/officeart/2018/5/layout/IconCircleLabelList"/>
    <dgm:cxn modelId="{9E426A2B-A8FF-FC4A-B785-B8677E9EFB64}" type="presParOf" srcId="{1BE8B251-10C1-4045-8EC8-D3AB992259A8}" destId="{AD149967-90A8-42DD-B9EE-BFD71494D1A0}" srcOrd="0" destOrd="0" presId="urn:microsoft.com/office/officeart/2018/5/layout/IconCircleLabelList"/>
    <dgm:cxn modelId="{1BC7D28E-A61B-CF41-86A7-90067990B29D}" type="presParOf" srcId="{1BE8B251-10C1-4045-8EC8-D3AB992259A8}" destId="{21607AF3-6A9D-42E1-A988-E1D1C6C86D52}" srcOrd="1" destOrd="0" presId="urn:microsoft.com/office/officeart/2018/5/layout/IconCircleLabelList"/>
    <dgm:cxn modelId="{D577472F-DD18-EB42-964B-B6BA3CC8CC39}" type="presParOf" srcId="{1BE8B251-10C1-4045-8EC8-D3AB992259A8}" destId="{4AEE1F28-59FA-4D42-AC22-174EE6F787E8}" srcOrd="2" destOrd="0" presId="urn:microsoft.com/office/officeart/2018/5/layout/IconCircleLabelList"/>
    <dgm:cxn modelId="{02E0192F-CF87-D340-B0BF-E360A236040D}" type="presParOf" srcId="{1BE8B251-10C1-4045-8EC8-D3AB992259A8}" destId="{DE4A988E-8877-42A8-8C15-C3EE212154C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B5D12-0108-46CB-8AE0-DFC5BD9DD20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E7D33D5-BDFB-4028-A283-FC2DFFB4A2F8}">
      <dgm:prSet/>
      <dgm:spPr/>
      <dgm:t>
        <a:bodyPr/>
        <a:lstStyle/>
        <a:p>
          <a:r>
            <a:rPr lang="en-US"/>
            <a:t>MÔ HÌNH HOẠT ĐỘNG</a:t>
          </a:r>
        </a:p>
      </dgm:t>
    </dgm:pt>
    <dgm:pt modelId="{E2A86A7B-3F1B-4651-B8BD-E36D80F27023}" type="parTrans" cxnId="{0379EEDB-C841-47EE-BEC9-D09118389F8B}">
      <dgm:prSet/>
      <dgm:spPr/>
      <dgm:t>
        <a:bodyPr/>
        <a:lstStyle/>
        <a:p>
          <a:endParaRPr lang="en-US"/>
        </a:p>
      </dgm:t>
    </dgm:pt>
    <dgm:pt modelId="{6716C829-296B-48D5-8436-42B3A9166B5C}" type="sibTrans" cxnId="{0379EEDB-C841-47EE-BEC9-D09118389F8B}">
      <dgm:prSet/>
      <dgm:spPr/>
      <dgm:t>
        <a:bodyPr/>
        <a:lstStyle/>
        <a:p>
          <a:endParaRPr lang="en-US"/>
        </a:p>
      </dgm:t>
    </dgm:pt>
    <dgm:pt modelId="{D3D5D368-2D2A-4642-B9F7-B3F4AD4852BC}">
      <dgm:prSet/>
      <dgm:spPr/>
      <dgm:t>
        <a:bodyPr/>
        <a:lstStyle/>
        <a:p>
          <a:r>
            <a:rPr lang="en-US"/>
            <a:t>CÁC BÊN THAM GIA</a:t>
          </a:r>
        </a:p>
      </dgm:t>
    </dgm:pt>
    <dgm:pt modelId="{98AD45D0-3FCB-4879-8550-C324DE55D4DC}" type="parTrans" cxnId="{DA1E4D17-AA9E-4975-9792-D9046FD7FFCA}">
      <dgm:prSet/>
      <dgm:spPr/>
      <dgm:t>
        <a:bodyPr/>
        <a:lstStyle/>
        <a:p>
          <a:endParaRPr lang="en-US"/>
        </a:p>
      </dgm:t>
    </dgm:pt>
    <dgm:pt modelId="{184A0B60-B70B-4B6B-A52E-DB313044D541}" type="sibTrans" cxnId="{DA1E4D17-AA9E-4975-9792-D9046FD7FFCA}">
      <dgm:prSet/>
      <dgm:spPr/>
      <dgm:t>
        <a:bodyPr/>
        <a:lstStyle/>
        <a:p>
          <a:endParaRPr lang="en-US"/>
        </a:p>
      </dgm:t>
    </dgm:pt>
    <dgm:pt modelId="{E3C08A41-7D5B-4590-951B-7005339FB559}">
      <dgm:prSet/>
      <dgm:spPr/>
      <dgm:t>
        <a:bodyPr/>
        <a:lstStyle/>
        <a:p>
          <a:r>
            <a:rPr lang="en-US"/>
            <a:t>THIẾT KẾ – VẬN HÀNH</a:t>
          </a:r>
        </a:p>
      </dgm:t>
    </dgm:pt>
    <dgm:pt modelId="{C27F02C7-4BDE-4EB0-AB9E-C3EF7D269994}" type="parTrans" cxnId="{8F6B8B0E-A9D8-4BA9-B64E-D8B74EAD6F85}">
      <dgm:prSet/>
      <dgm:spPr/>
      <dgm:t>
        <a:bodyPr/>
        <a:lstStyle/>
        <a:p>
          <a:endParaRPr lang="en-US"/>
        </a:p>
      </dgm:t>
    </dgm:pt>
    <dgm:pt modelId="{BC426172-E35D-4B4A-A60B-CDD72F9787B1}" type="sibTrans" cxnId="{8F6B8B0E-A9D8-4BA9-B64E-D8B74EAD6F85}">
      <dgm:prSet/>
      <dgm:spPr/>
      <dgm:t>
        <a:bodyPr/>
        <a:lstStyle/>
        <a:p>
          <a:endParaRPr lang="en-US"/>
        </a:p>
      </dgm:t>
    </dgm:pt>
    <dgm:pt modelId="{1CEAF5CD-22C2-374D-9E79-ABD313621E6D}" type="pres">
      <dgm:prSet presAssocID="{1D2B5D12-0108-46CB-8AE0-DFC5BD9DD2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B748AD8-266C-7C42-BF2E-144D555D173D}" type="pres">
      <dgm:prSet presAssocID="{DE7D33D5-BDFB-4028-A283-FC2DFFB4A2F8}" presName="hierRoot1" presStyleCnt="0"/>
      <dgm:spPr/>
    </dgm:pt>
    <dgm:pt modelId="{C967A373-CC5B-B64D-947A-0D910379DC47}" type="pres">
      <dgm:prSet presAssocID="{DE7D33D5-BDFB-4028-A283-FC2DFFB4A2F8}" presName="composite" presStyleCnt="0"/>
      <dgm:spPr/>
    </dgm:pt>
    <dgm:pt modelId="{600B7128-31B4-0749-96A4-E996B70BEEA4}" type="pres">
      <dgm:prSet presAssocID="{DE7D33D5-BDFB-4028-A283-FC2DFFB4A2F8}" presName="background" presStyleLbl="node0" presStyleIdx="0" presStyleCnt="3"/>
      <dgm:spPr/>
    </dgm:pt>
    <dgm:pt modelId="{823BA15E-38FA-1E48-A9CF-C08D045DD2C2}" type="pres">
      <dgm:prSet presAssocID="{DE7D33D5-BDFB-4028-A283-FC2DFFB4A2F8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43F68C-7109-1041-8FB7-A6E9E66478AE}" type="pres">
      <dgm:prSet presAssocID="{DE7D33D5-BDFB-4028-A283-FC2DFFB4A2F8}" presName="hierChild2" presStyleCnt="0"/>
      <dgm:spPr/>
    </dgm:pt>
    <dgm:pt modelId="{F2C90699-8859-224E-ABF0-F41239AD48E3}" type="pres">
      <dgm:prSet presAssocID="{D3D5D368-2D2A-4642-B9F7-B3F4AD4852BC}" presName="hierRoot1" presStyleCnt="0"/>
      <dgm:spPr/>
    </dgm:pt>
    <dgm:pt modelId="{3DB4F5F2-5173-AD46-8909-8A03AA63AB72}" type="pres">
      <dgm:prSet presAssocID="{D3D5D368-2D2A-4642-B9F7-B3F4AD4852BC}" presName="composite" presStyleCnt="0"/>
      <dgm:spPr/>
    </dgm:pt>
    <dgm:pt modelId="{C23A83F8-D07D-E34B-A6AA-F42E7FF4D9D7}" type="pres">
      <dgm:prSet presAssocID="{D3D5D368-2D2A-4642-B9F7-B3F4AD4852BC}" presName="background" presStyleLbl="node0" presStyleIdx="1" presStyleCnt="3"/>
      <dgm:spPr/>
    </dgm:pt>
    <dgm:pt modelId="{2830D762-A96E-4143-A4AD-8F5F624DD490}" type="pres">
      <dgm:prSet presAssocID="{D3D5D368-2D2A-4642-B9F7-B3F4AD4852BC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5FE7E2-F8BB-D940-8AB8-55EB0D6160CC}" type="pres">
      <dgm:prSet presAssocID="{D3D5D368-2D2A-4642-B9F7-B3F4AD4852BC}" presName="hierChild2" presStyleCnt="0"/>
      <dgm:spPr/>
    </dgm:pt>
    <dgm:pt modelId="{481A846C-1A5F-144D-A585-F33245F6B44E}" type="pres">
      <dgm:prSet presAssocID="{E3C08A41-7D5B-4590-951B-7005339FB559}" presName="hierRoot1" presStyleCnt="0"/>
      <dgm:spPr/>
    </dgm:pt>
    <dgm:pt modelId="{5789D3A7-F3EA-C942-8F18-5620E4A87631}" type="pres">
      <dgm:prSet presAssocID="{E3C08A41-7D5B-4590-951B-7005339FB559}" presName="composite" presStyleCnt="0"/>
      <dgm:spPr/>
    </dgm:pt>
    <dgm:pt modelId="{E78FC2B5-4CC8-EF49-9E5C-3E7F363ECE8F}" type="pres">
      <dgm:prSet presAssocID="{E3C08A41-7D5B-4590-951B-7005339FB559}" presName="background" presStyleLbl="node0" presStyleIdx="2" presStyleCnt="3"/>
      <dgm:spPr/>
    </dgm:pt>
    <dgm:pt modelId="{58028B2B-55A2-494E-98DD-61E2918D31DB}" type="pres">
      <dgm:prSet presAssocID="{E3C08A41-7D5B-4590-951B-7005339FB559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D72313-1D3B-5E46-923D-74978956D554}" type="pres">
      <dgm:prSet presAssocID="{E3C08A41-7D5B-4590-951B-7005339FB559}" presName="hierChild2" presStyleCnt="0"/>
      <dgm:spPr/>
    </dgm:pt>
  </dgm:ptLst>
  <dgm:cxnLst>
    <dgm:cxn modelId="{DA1E4D17-AA9E-4975-9792-D9046FD7FFCA}" srcId="{1D2B5D12-0108-46CB-8AE0-DFC5BD9DD201}" destId="{D3D5D368-2D2A-4642-B9F7-B3F4AD4852BC}" srcOrd="1" destOrd="0" parTransId="{98AD45D0-3FCB-4879-8550-C324DE55D4DC}" sibTransId="{184A0B60-B70B-4B6B-A52E-DB313044D541}"/>
    <dgm:cxn modelId="{8F6B8B0E-A9D8-4BA9-B64E-D8B74EAD6F85}" srcId="{1D2B5D12-0108-46CB-8AE0-DFC5BD9DD201}" destId="{E3C08A41-7D5B-4590-951B-7005339FB559}" srcOrd="2" destOrd="0" parTransId="{C27F02C7-4BDE-4EB0-AB9E-C3EF7D269994}" sibTransId="{BC426172-E35D-4B4A-A60B-CDD72F9787B1}"/>
    <dgm:cxn modelId="{4914B3B9-C26F-F347-9A63-C48E3E57DC8E}" type="presOf" srcId="{D3D5D368-2D2A-4642-B9F7-B3F4AD4852BC}" destId="{2830D762-A96E-4143-A4AD-8F5F624DD490}" srcOrd="0" destOrd="0" presId="urn:microsoft.com/office/officeart/2005/8/layout/hierarchy1"/>
    <dgm:cxn modelId="{0379EEDB-C841-47EE-BEC9-D09118389F8B}" srcId="{1D2B5D12-0108-46CB-8AE0-DFC5BD9DD201}" destId="{DE7D33D5-BDFB-4028-A283-FC2DFFB4A2F8}" srcOrd="0" destOrd="0" parTransId="{E2A86A7B-3F1B-4651-B8BD-E36D80F27023}" sibTransId="{6716C829-296B-48D5-8436-42B3A9166B5C}"/>
    <dgm:cxn modelId="{DBF838AD-2F48-EB44-A5E4-0CC2D178E1FD}" type="presOf" srcId="{1D2B5D12-0108-46CB-8AE0-DFC5BD9DD201}" destId="{1CEAF5CD-22C2-374D-9E79-ABD313621E6D}" srcOrd="0" destOrd="0" presId="urn:microsoft.com/office/officeart/2005/8/layout/hierarchy1"/>
    <dgm:cxn modelId="{F1A0AA73-DDAF-BF4B-9C9F-027E7ED4718B}" type="presOf" srcId="{DE7D33D5-BDFB-4028-A283-FC2DFFB4A2F8}" destId="{823BA15E-38FA-1E48-A9CF-C08D045DD2C2}" srcOrd="0" destOrd="0" presId="urn:microsoft.com/office/officeart/2005/8/layout/hierarchy1"/>
    <dgm:cxn modelId="{D2468CFF-8A2D-F94B-979F-09F136E8E4A1}" type="presOf" srcId="{E3C08A41-7D5B-4590-951B-7005339FB559}" destId="{58028B2B-55A2-494E-98DD-61E2918D31DB}" srcOrd="0" destOrd="0" presId="urn:microsoft.com/office/officeart/2005/8/layout/hierarchy1"/>
    <dgm:cxn modelId="{0F5AD072-3C22-B742-A3CA-52C14C1F26E7}" type="presParOf" srcId="{1CEAF5CD-22C2-374D-9E79-ABD313621E6D}" destId="{3B748AD8-266C-7C42-BF2E-144D555D173D}" srcOrd="0" destOrd="0" presId="urn:microsoft.com/office/officeart/2005/8/layout/hierarchy1"/>
    <dgm:cxn modelId="{ADB7C2ED-3BBB-DB4F-8FD5-863D98855846}" type="presParOf" srcId="{3B748AD8-266C-7C42-BF2E-144D555D173D}" destId="{C967A373-CC5B-B64D-947A-0D910379DC47}" srcOrd="0" destOrd="0" presId="urn:microsoft.com/office/officeart/2005/8/layout/hierarchy1"/>
    <dgm:cxn modelId="{C75D0BC1-4167-3F4B-B315-040FF827C04E}" type="presParOf" srcId="{C967A373-CC5B-B64D-947A-0D910379DC47}" destId="{600B7128-31B4-0749-96A4-E996B70BEEA4}" srcOrd="0" destOrd="0" presId="urn:microsoft.com/office/officeart/2005/8/layout/hierarchy1"/>
    <dgm:cxn modelId="{5F90A3A6-370A-654D-B5D1-18C4152B42F5}" type="presParOf" srcId="{C967A373-CC5B-B64D-947A-0D910379DC47}" destId="{823BA15E-38FA-1E48-A9CF-C08D045DD2C2}" srcOrd="1" destOrd="0" presId="urn:microsoft.com/office/officeart/2005/8/layout/hierarchy1"/>
    <dgm:cxn modelId="{9342C5EE-FD9A-9B4B-AC11-A7689396FD6A}" type="presParOf" srcId="{3B748AD8-266C-7C42-BF2E-144D555D173D}" destId="{5F43F68C-7109-1041-8FB7-A6E9E66478AE}" srcOrd="1" destOrd="0" presId="urn:microsoft.com/office/officeart/2005/8/layout/hierarchy1"/>
    <dgm:cxn modelId="{5D8000C1-C728-6E4E-8081-31C79A0A83C7}" type="presParOf" srcId="{1CEAF5CD-22C2-374D-9E79-ABD313621E6D}" destId="{F2C90699-8859-224E-ABF0-F41239AD48E3}" srcOrd="1" destOrd="0" presId="urn:microsoft.com/office/officeart/2005/8/layout/hierarchy1"/>
    <dgm:cxn modelId="{37A2046A-14D0-B145-A6F9-6DD64F74E095}" type="presParOf" srcId="{F2C90699-8859-224E-ABF0-F41239AD48E3}" destId="{3DB4F5F2-5173-AD46-8909-8A03AA63AB72}" srcOrd="0" destOrd="0" presId="urn:microsoft.com/office/officeart/2005/8/layout/hierarchy1"/>
    <dgm:cxn modelId="{D86AE053-9AD0-034B-9517-41C30195ADB4}" type="presParOf" srcId="{3DB4F5F2-5173-AD46-8909-8A03AA63AB72}" destId="{C23A83F8-D07D-E34B-A6AA-F42E7FF4D9D7}" srcOrd="0" destOrd="0" presId="urn:microsoft.com/office/officeart/2005/8/layout/hierarchy1"/>
    <dgm:cxn modelId="{B6394B8F-8A42-FE45-9BF7-30B241F989D1}" type="presParOf" srcId="{3DB4F5F2-5173-AD46-8909-8A03AA63AB72}" destId="{2830D762-A96E-4143-A4AD-8F5F624DD490}" srcOrd="1" destOrd="0" presId="urn:microsoft.com/office/officeart/2005/8/layout/hierarchy1"/>
    <dgm:cxn modelId="{986739D3-8816-6B49-9A52-4EC964D90564}" type="presParOf" srcId="{F2C90699-8859-224E-ABF0-F41239AD48E3}" destId="{5E5FE7E2-F8BB-D940-8AB8-55EB0D6160CC}" srcOrd="1" destOrd="0" presId="urn:microsoft.com/office/officeart/2005/8/layout/hierarchy1"/>
    <dgm:cxn modelId="{E47B0FB2-B2BE-BE43-9D4C-87BB7BCA0945}" type="presParOf" srcId="{1CEAF5CD-22C2-374D-9E79-ABD313621E6D}" destId="{481A846C-1A5F-144D-A585-F33245F6B44E}" srcOrd="2" destOrd="0" presId="urn:microsoft.com/office/officeart/2005/8/layout/hierarchy1"/>
    <dgm:cxn modelId="{3577A05A-7ED5-1742-A3A0-380E12FE6A4B}" type="presParOf" srcId="{481A846C-1A5F-144D-A585-F33245F6B44E}" destId="{5789D3A7-F3EA-C942-8F18-5620E4A87631}" srcOrd="0" destOrd="0" presId="urn:microsoft.com/office/officeart/2005/8/layout/hierarchy1"/>
    <dgm:cxn modelId="{9AB3391D-1D3E-F74C-8247-E517B9E8723D}" type="presParOf" srcId="{5789D3A7-F3EA-C942-8F18-5620E4A87631}" destId="{E78FC2B5-4CC8-EF49-9E5C-3E7F363ECE8F}" srcOrd="0" destOrd="0" presId="urn:microsoft.com/office/officeart/2005/8/layout/hierarchy1"/>
    <dgm:cxn modelId="{9A42299B-C5F9-D847-A79C-4B19E857C291}" type="presParOf" srcId="{5789D3A7-F3EA-C942-8F18-5620E4A87631}" destId="{58028B2B-55A2-494E-98DD-61E2918D31DB}" srcOrd="1" destOrd="0" presId="urn:microsoft.com/office/officeart/2005/8/layout/hierarchy1"/>
    <dgm:cxn modelId="{E5F61464-D712-8446-99DB-9A00DE7C0C38}" type="presParOf" srcId="{481A846C-1A5F-144D-A585-F33245F6B44E}" destId="{ADD72313-1D3B-5E46-923D-74978956D55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215820-0C6A-4B61-80D5-D19A2905017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97009E-05C4-490E-907B-91990D42F8CB}">
      <dgm:prSet/>
      <dgm:spPr/>
      <dgm:t>
        <a:bodyPr/>
        <a:lstStyle/>
        <a:p>
          <a:r>
            <a:rPr lang="en-US"/>
            <a:t>CUNG CẤP THÔNG TIN THỊ TRƯỜNG CHO NGƯỜI MUA</a:t>
          </a:r>
        </a:p>
      </dgm:t>
    </dgm:pt>
    <dgm:pt modelId="{ACE5F029-92FA-4EC3-A865-701981ED3B56}" type="parTrans" cxnId="{6B9BF6BE-287C-4D26-89E4-D2A56BC1BCB0}">
      <dgm:prSet/>
      <dgm:spPr/>
      <dgm:t>
        <a:bodyPr/>
        <a:lstStyle/>
        <a:p>
          <a:endParaRPr lang="en-US"/>
        </a:p>
      </dgm:t>
    </dgm:pt>
    <dgm:pt modelId="{533FAC6A-5940-486F-825D-87E148CB271E}" type="sibTrans" cxnId="{6B9BF6BE-287C-4D26-89E4-D2A56BC1BCB0}">
      <dgm:prSet/>
      <dgm:spPr/>
      <dgm:t>
        <a:bodyPr/>
        <a:lstStyle/>
        <a:p>
          <a:endParaRPr lang="en-US"/>
        </a:p>
      </dgm:t>
    </dgm:pt>
    <dgm:pt modelId="{351A2009-3C98-4BF8-B122-51C482EE9904}">
      <dgm:prSet/>
      <dgm:spPr/>
      <dgm:t>
        <a:bodyPr/>
        <a:lstStyle/>
        <a:p>
          <a:r>
            <a:rPr lang="en-US"/>
            <a:t>XÂY DỰNG CHÍNH SÁCH HỖ TRỢ THƯƠNG MẠI ĐIỆN TỬ</a:t>
          </a:r>
        </a:p>
      </dgm:t>
    </dgm:pt>
    <dgm:pt modelId="{1004BFBC-DA32-4FBB-873F-81F01A61FB94}" type="parTrans" cxnId="{3475B5EC-C09F-45F3-A6C8-F9D34269E236}">
      <dgm:prSet/>
      <dgm:spPr/>
      <dgm:t>
        <a:bodyPr/>
        <a:lstStyle/>
        <a:p>
          <a:endParaRPr lang="en-US"/>
        </a:p>
      </dgm:t>
    </dgm:pt>
    <dgm:pt modelId="{3B1538F2-49F5-4820-8BA5-74905281484C}" type="sibTrans" cxnId="{3475B5EC-C09F-45F3-A6C8-F9D34269E236}">
      <dgm:prSet/>
      <dgm:spPr/>
      <dgm:t>
        <a:bodyPr/>
        <a:lstStyle/>
        <a:p>
          <a:endParaRPr lang="en-US"/>
        </a:p>
      </dgm:t>
    </dgm:pt>
    <dgm:pt modelId="{1F93F966-B453-4829-A86E-6638676F3A38}">
      <dgm:prSet/>
      <dgm:spPr/>
      <dgm:t>
        <a:bodyPr/>
        <a:lstStyle/>
        <a:p>
          <a:r>
            <a:rPr lang="en-US"/>
            <a:t>CUNG CẤP DỊCH VỤ ĐÀO TẠO, CHUYỂN ĐỔI SỐ</a:t>
          </a:r>
        </a:p>
      </dgm:t>
    </dgm:pt>
    <dgm:pt modelId="{3CEC37A6-A6B0-4508-9EB2-3873A672F9E1}" type="parTrans" cxnId="{F070465D-79D0-4F7F-9CD0-12B2748C14C9}">
      <dgm:prSet/>
      <dgm:spPr/>
      <dgm:t>
        <a:bodyPr/>
        <a:lstStyle/>
        <a:p>
          <a:endParaRPr lang="en-US"/>
        </a:p>
      </dgm:t>
    </dgm:pt>
    <dgm:pt modelId="{90AF8446-28A5-4210-AB1E-539F4EA18C62}" type="sibTrans" cxnId="{F070465D-79D0-4F7F-9CD0-12B2748C14C9}">
      <dgm:prSet/>
      <dgm:spPr/>
      <dgm:t>
        <a:bodyPr/>
        <a:lstStyle/>
        <a:p>
          <a:endParaRPr lang="en-US"/>
        </a:p>
      </dgm:t>
    </dgm:pt>
    <dgm:pt modelId="{F7412A77-F4A0-DC4C-83D0-0A0BED412B0F}" type="pres">
      <dgm:prSet presAssocID="{52215820-0C6A-4B61-80D5-D19A290501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8FB1B6-4EC5-6D4F-AA76-EA7A9962C25D}" type="pres">
      <dgm:prSet presAssocID="{8297009E-05C4-490E-907B-91990D42F8CB}" presName="hierRoot1" presStyleCnt="0"/>
      <dgm:spPr/>
    </dgm:pt>
    <dgm:pt modelId="{374A7C0D-3D4E-6047-9B43-E44B6C269EF5}" type="pres">
      <dgm:prSet presAssocID="{8297009E-05C4-490E-907B-91990D42F8CB}" presName="composite" presStyleCnt="0"/>
      <dgm:spPr/>
    </dgm:pt>
    <dgm:pt modelId="{CA72DBB3-9D98-9B42-8080-F04F06381EC6}" type="pres">
      <dgm:prSet presAssocID="{8297009E-05C4-490E-907B-91990D42F8CB}" presName="background" presStyleLbl="node0" presStyleIdx="0" presStyleCnt="3"/>
      <dgm:spPr/>
    </dgm:pt>
    <dgm:pt modelId="{4AE4F171-D5CC-904A-A5D0-C3303D48B686}" type="pres">
      <dgm:prSet presAssocID="{8297009E-05C4-490E-907B-91990D42F8CB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2AF2BF-EA8A-E243-B72F-77325BB24779}" type="pres">
      <dgm:prSet presAssocID="{8297009E-05C4-490E-907B-91990D42F8CB}" presName="hierChild2" presStyleCnt="0"/>
      <dgm:spPr/>
    </dgm:pt>
    <dgm:pt modelId="{8F9E8720-9834-1244-9A31-C810A40B5421}" type="pres">
      <dgm:prSet presAssocID="{351A2009-3C98-4BF8-B122-51C482EE9904}" presName="hierRoot1" presStyleCnt="0"/>
      <dgm:spPr/>
    </dgm:pt>
    <dgm:pt modelId="{DFDC90CA-416C-BF41-8B0E-0D5FFAF995C4}" type="pres">
      <dgm:prSet presAssocID="{351A2009-3C98-4BF8-B122-51C482EE9904}" presName="composite" presStyleCnt="0"/>
      <dgm:spPr/>
    </dgm:pt>
    <dgm:pt modelId="{AB2D4673-BC2A-0E42-A1C0-97D1EAC2C89F}" type="pres">
      <dgm:prSet presAssocID="{351A2009-3C98-4BF8-B122-51C482EE9904}" presName="background" presStyleLbl="node0" presStyleIdx="1" presStyleCnt="3"/>
      <dgm:spPr/>
    </dgm:pt>
    <dgm:pt modelId="{C32B0AA7-94E1-5341-BD77-CE780EEF0A15}" type="pres">
      <dgm:prSet presAssocID="{351A2009-3C98-4BF8-B122-51C482EE9904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2E483B-B477-924A-B6D4-2BD7E36E5358}" type="pres">
      <dgm:prSet presAssocID="{351A2009-3C98-4BF8-B122-51C482EE9904}" presName="hierChild2" presStyleCnt="0"/>
      <dgm:spPr/>
    </dgm:pt>
    <dgm:pt modelId="{06AEBA85-D292-A24D-B3D3-3218F4236881}" type="pres">
      <dgm:prSet presAssocID="{1F93F966-B453-4829-A86E-6638676F3A38}" presName="hierRoot1" presStyleCnt="0"/>
      <dgm:spPr/>
    </dgm:pt>
    <dgm:pt modelId="{7B7ED3B0-4A54-F547-BDA4-2E73E7A0027C}" type="pres">
      <dgm:prSet presAssocID="{1F93F966-B453-4829-A86E-6638676F3A38}" presName="composite" presStyleCnt="0"/>
      <dgm:spPr/>
    </dgm:pt>
    <dgm:pt modelId="{7AE221C5-ABCC-754B-98B8-29DC1B4F7C26}" type="pres">
      <dgm:prSet presAssocID="{1F93F966-B453-4829-A86E-6638676F3A38}" presName="background" presStyleLbl="node0" presStyleIdx="2" presStyleCnt="3"/>
      <dgm:spPr/>
    </dgm:pt>
    <dgm:pt modelId="{EF37EDAA-59D9-DC4B-8651-4100A596B02A}" type="pres">
      <dgm:prSet presAssocID="{1F93F966-B453-4829-A86E-6638676F3A38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97BAB-BE1C-8342-9640-5C1EBE612ADE}" type="pres">
      <dgm:prSet presAssocID="{1F93F966-B453-4829-A86E-6638676F3A38}" presName="hierChild2" presStyleCnt="0"/>
      <dgm:spPr/>
    </dgm:pt>
  </dgm:ptLst>
  <dgm:cxnLst>
    <dgm:cxn modelId="{A4F19640-11F2-714D-B8BB-E66E5425B1AC}" type="presOf" srcId="{351A2009-3C98-4BF8-B122-51C482EE9904}" destId="{C32B0AA7-94E1-5341-BD77-CE780EEF0A15}" srcOrd="0" destOrd="0" presId="urn:microsoft.com/office/officeart/2005/8/layout/hierarchy1"/>
    <dgm:cxn modelId="{F070465D-79D0-4F7F-9CD0-12B2748C14C9}" srcId="{52215820-0C6A-4B61-80D5-D19A29050171}" destId="{1F93F966-B453-4829-A86E-6638676F3A38}" srcOrd="2" destOrd="0" parTransId="{3CEC37A6-A6B0-4508-9EB2-3873A672F9E1}" sibTransId="{90AF8446-28A5-4210-AB1E-539F4EA18C62}"/>
    <dgm:cxn modelId="{E976856F-086D-C741-A23A-E4B8A560F900}" type="presOf" srcId="{1F93F966-B453-4829-A86E-6638676F3A38}" destId="{EF37EDAA-59D9-DC4B-8651-4100A596B02A}" srcOrd="0" destOrd="0" presId="urn:microsoft.com/office/officeart/2005/8/layout/hierarchy1"/>
    <dgm:cxn modelId="{6B9BF6BE-287C-4D26-89E4-D2A56BC1BCB0}" srcId="{52215820-0C6A-4B61-80D5-D19A29050171}" destId="{8297009E-05C4-490E-907B-91990D42F8CB}" srcOrd="0" destOrd="0" parTransId="{ACE5F029-92FA-4EC3-A865-701981ED3B56}" sibTransId="{533FAC6A-5940-486F-825D-87E148CB271E}"/>
    <dgm:cxn modelId="{4CC4F35B-7E96-424F-84C3-F48AA9FBBE42}" type="presOf" srcId="{8297009E-05C4-490E-907B-91990D42F8CB}" destId="{4AE4F171-D5CC-904A-A5D0-C3303D48B686}" srcOrd="0" destOrd="0" presId="urn:microsoft.com/office/officeart/2005/8/layout/hierarchy1"/>
    <dgm:cxn modelId="{3475B5EC-C09F-45F3-A6C8-F9D34269E236}" srcId="{52215820-0C6A-4B61-80D5-D19A29050171}" destId="{351A2009-3C98-4BF8-B122-51C482EE9904}" srcOrd="1" destOrd="0" parTransId="{1004BFBC-DA32-4FBB-873F-81F01A61FB94}" sibTransId="{3B1538F2-49F5-4820-8BA5-74905281484C}"/>
    <dgm:cxn modelId="{C41716C4-B193-8E44-BD83-A86A9AA2E517}" type="presOf" srcId="{52215820-0C6A-4B61-80D5-D19A29050171}" destId="{F7412A77-F4A0-DC4C-83D0-0A0BED412B0F}" srcOrd="0" destOrd="0" presId="urn:microsoft.com/office/officeart/2005/8/layout/hierarchy1"/>
    <dgm:cxn modelId="{C876BA5E-27D2-354E-A085-496F4BB97302}" type="presParOf" srcId="{F7412A77-F4A0-DC4C-83D0-0A0BED412B0F}" destId="{0F8FB1B6-4EC5-6D4F-AA76-EA7A9962C25D}" srcOrd="0" destOrd="0" presId="urn:microsoft.com/office/officeart/2005/8/layout/hierarchy1"/>
    <dgm:cxn modelId="{1DB79906-A4E1-3841-BC25-605A43AF28F2}" type="presParOf" srcId="{0F8FB1B6-4EC5-6D4F-AA76-EA7A9962C25D}" destId="{374A7C0D-3D4E-6047-9B43-E44B6C269EF5}" srcOrd="0" destOrd="0" presId="urn:microsoft.com/office/officeart/2005/8/layout/hierarchy1"/>
    <dgm:cxn modelId="{FB5B5F78-006D-2A46-B1E5-AA2BFA79F204}" type="presParOf" srcId="{374A7C0D-3D4E-6047-9B43-E44B6C269EF5}" destId="{CA72DBB3-9D98-9B42-8080-F04F06381EC6}" srcOrd="0" destOrd="0" presId="urn:microsoft.com/office/officeart/2005/8/layout/hierarchy1"/>
    <dgm:cxn modelId="{928B9078-2842-A644-9432-563D3EF902F1}" type="presParOf" srcId="{374A7C0D-3D4E-6047-9B43-E44B6C269EF5}" destId="{4AE4F171-D5CC-904A-A5D0-C3303D48B686}" srcOrd="1" destOrd="0" presId="urn:microsoft.com/office/officeart/2005/8/layout/hierarchy1"/>
    <dgm:cxn modelId="{D14B33E6-B69B-9D46-94CF-88FD01F42E9C}" type="presParOf" srcId="{0F8FB1B6-4EC5-6D4F-AA76-EA7A9962C25D}" destId="{E02AF2BF-EA8A-E243-B72F-77325BB24779}" srcOrd="1" destOrd="0" presId="urn:microsoft.com/office/officeart/2005/8/layout/hierarchy1"/>
    <dgm:cxn modelId="{5150CE31-0DE0-714A-A2FD-D3186E495821}" type="presParOf" srcId="{F7412A77-F4A0-DC4C-83D0-0A0BED412B0F}" destId="{8F9E8720-9834-1244-9A31-C810A40B5421}" srcOrd="1" destOrd="0" presId="urn:microsoft.com/office/officeart/2005/8/layout/hierarchy1"/>
    <dgm:cxn modelId="{4DA59E3B-4A33-504A-A1C5-96F45C9FF0C7}" type="presParOf" srcId="{8F9E8720-9834-1244-9A31-C810A40B5421}" destId="{DFDC90CA-416C-BF41-8B0E-0D5FFAF995C4}" srcOrd="0" destOrd="0" presId="urn:microsoft.com/office/officeart/2005/8/layout/hierarchy1"/>
    <dgm:cxn modelId="{9725827D-0D73-3544-A9C7-7D94C81CC355}" type="presParOf" srcId="{DFDC90CA-416C-BF41-8B0E-0D5FFAF995C4}" destId="{AB2D4673-BC2A-0E42-A1C0-97D1EAC2C89F}" srcOrd="0" destOrd="0" presId="urn:microsoft.com/office/officeart/2005/8/layout/hierarchy1"/>
    <dgm:cxn modelId="{C60DB1BF-43C0-264E-9D96-F1CA2131F273}" type="presParOf" srcId="{DFDC90CA-416C-BF41-8B0E-0D5FFAF995C4}" destId="{C32B0AA7-94E1-5341-BD77-CE780EEF0A15}" srcOrd="1" destOrd="0" presId="urn:microsoft.com/office/officeart/2005/8/layout/hierarchy1"/>
    <dgm:cxn modelId="{2D3BCAC9-B6A5-7048-BC7B-EA3EA7D55BD0}" type="presParOf" srcId="{8F9E8720-9834-1244-9A31-C810A40B5421}" destId="{212E483B-B477-924A-B6D4-2BD7E36E5358}" srcOrd="1" destOrd="0" presId="urn:microsoft.com/office/officeart/2005/8/layout/hierarchy1"/>
    <dgm:cxn modelId="{5C051A46-BA94-B347-A7F0-7B8C15E12BC2}" type="presParOf" srcId="{F7412A77-F4A0-DC4C-83D0-0A0BED412B0F}" destId="{06AEBA85-D292-A24D-B3D3-3218F4236881}" srcOrd="2" destOrd="0" presId="urn:microsoft.com/office/officeart/2005/8/layout/hierarchy1"/>
    <dgm:cxn modelId="{D0B9F20F-EFC6-E94E-88CB-8440F13D3E5A}" type="presParOf" srcId="{06AEBA85-D292-A24D-B3D3-3218F4236881}" destId="{7B7ED3B0-4A54-F547-BDA4-2E73E7A0027C}" srcOrd="0" destOrd="0" presId="urn:microsoft.com/office/officeart/2005/8/layout/hierarchy1"/>
    <dgm:cxn modelId="{0FA199CC-5B8A-7E4F-A7A2-69BBC910FB09}" type="presParOf" srcId="{7B7ED3B0-4A54-F547-BDA4-2E73E7A0027C}" destId="{7AE221C5-ABCC-754B-98B8-29DC1B4F7C26}" srcOrd="0" destOrd="0" presId="urn:microsoft.com/office/officeart/2005/8/layout/hierarchy1"/>
    <dgm:cxn modelId="{B39D99FB-4808-BD4F-8BE0-5A35D32BE90E}" type="presParOf" srcId="{7B7ED3B0-4A54-F547-BDA4-2E73E7A0027C}" destId="{EF37EDAA-59D9-DC4B-8651-4100A596B02A}" srcOrd="1" destOrd="0" presId="urn:microsoft.com/office/officeart/2005/8/layout/hierarchy1"/>
    <dgm:cxn modelId="{6BA0BFEE-FE71-D448-AAE5-D4E4820CDAD1}" type="presParOf" srcId="{06AEBA85-D292-A24D-B3D3-3218F4236881}" destId="{C7797BAB-BE1C-8342-9640-5C1EBE612A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12D13C-A3CD-4BE1-9CD3-2BD277A0389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78622F2-4B38-4EAD-AEB9-D3D46C1A0984}">
      <dgm:prSet/>
      <dgm:spPr/>
      <dgm:t>
        <a:bodyPr/>
        <a:lstStyle/>
        <a:p>
          <a:r>
            <a:rPr lang="vi-VN" b="1"/>
            <a:t>Dữ liệu về năng lực sản xuất và năng lực cung ứng</a:t>
          </a:r>
          <a:r>
            <a:rPr lang="vi-VN"/>
            <a:t> của Tỉnh để chúng thu hút khách hàng nước ngoài (</a:t>
          </a:r>
          <a:r>
            <a:rPr lang="vi-VN" i="1" u="sng"/>
            <a:t>Cơ sở:</a:t>
          </a:r>
          <a:r>
            <a:rPr lang="vi-VN"/>
            <a:t> Sàn xuất khẩu Nông sản Việt -&gt; Cấp tài khoản Government: nghiệp vụ 4&amp;5 sơ đồ vận hành)</a:t>
          </a:r>
          <a:endParaRPr lang="en-US"/>
        </a:p>
      </dgm:t>
    </dgm:pt>
    <dgm:pt modelId="{B43D4E2E-873D-4E66-BAE9-45F20F47AA89}" type="parTrans" cxnId="{6ED45B78-7963-4696-965F-0A04AA942923}">
      <dgm:prSet/>
      <dgm:spPr/>
      <dgm:t>
        <a:bodyPr/>
        <a:lstStyle/>
        <a:p>
          <a:endParaRPr lang="en-US"/>
        </a:p>
      </dgm:t>
    </dgm:pt>
    <dgm:pt modelId="{A2D53BA6-EDEA-4B84-970F-7ACBF2CFE1EE}" type="sibTrans" cxnId="{6ED45B78-7963-4696-965F-0A04AA942923}">
      <dgm:prSet/>
      <dgm:spPr/>
      <dgm:t>
        <a:bodyPr/>
        <a:lstStyle/>
        <a:p>
          <a:endParaRPr lang="en-US"/>
        </a:p>
      </dgm:t>
    </dgm:pt>
    <dgm:pt modelId="{7698DB0C-8589-4104-B943-32FB99FB395C}">
      <dgm:prSet/>
      <dgm:spPr/>
      <dgm:t>
        <a:bodyPr/>
        <a:lstStyle/>
        <a:p>
          <a:r>
            <a:rPr lang="vi-VN"/>
            <a:t>MOU (Regional BD - Liêm) -&gt; nhận quyết định của Sở NN phân công nhân sự (02 người) phụ trách tài khoản Government (Customer Care - Thu) </a:t>
          </a:r>
          <a:r>
            <a:rPr lang="vi-VN" b="1"/>
            <a:t>-&gt; Training cách sử dụng và quản trị tài khoản (Province BD - Lâm)</a:t>
          </a:r>
          <a:r>
            <a:rPr lang="vi-VN"/>
            <a:t> -&gt; Theo dõi và hỗ trợ (Province BD - Lâm)</a:t>
          </a:r>
          <a:endParaRPr lang="en-US"/>
        </a:p>
      </dgm:t>
    </dgm:pt>
    <dgm:pt modelId="{B0DF9827-8B2A-40DD-8CF6-281CD1EF9F0E}" type="parTrans" cxnId="{CFFCAC07-3987-4E8A-9994-68038D3D9AED}">
      <dgm:prSet/>
      <dgm:spPr/>
      <dgm:t>
        <a:bodyPr/>
        <a:lstStyle/>
        <a:p>
          <a:endParaRPr lang="en-US"/>
        </a:p>
      </dgm:t>
    </dgm:pt>
    <dgm:pt modelId="{49B9FD8E-9C21-4575-A1C8-84332464F77F}" type="sibTrans" cxnId="{CFFCAC07-3987-4E8A-9994-68038D3D9AED}">
      <dgm:prSet/>
      <dgm:spPr/>
      <dgm:t>
        <a:bodyPr/>
        <a:lstStyle/>
        <a:p>
          <a:endParaRPr lang="en-US"/>
        </a:p>
      </dgm:t>
    </dgm:pt>
    <dgm:pt modelId="{C39286AA-14A6-7245-918D-0F3CD76FB2F6}" type="pres">
      <dgm:prSet presAssocID="{6A12D13C-A3CD-4BE1-9CD3-2BD277A038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90E4F4-F162-F24E-ADAF-C4A5DBD13EB3}" type="pres">
      <dgm:prSet presAssocID="{878622F2-4B38-4EAD-AEB9-D3D46C1A098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99FD2-6952-7745-AC03-EAE5BF13164C}" type="pres">
      <dgm:prSet presAssocID="{A2D53BA6-EDEA-4B84-970F-7ACBF2CFE1EE}" presName="sibTrans" presStyleCnt="0"/>
      <dgm:spPr/>
    </dgm:pt>
    <dgm:pt modelId="{F8818D07-9626-D14B-BC33-C5A5AE8BE72D}" type="pres">
      <dgm:prSet presAssocID="{7698DB0C-8589-4104-B943-32FB99FB395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45B78-7963-4696-965F-0A04AA942923}" srcId="{6A12D13C-A3CD-4BE1-9CD3-2BD277A0389B}" destId="{878622F2-4B38-4EAD-AEB9-D3D46C1A0984}" srcOrd="0" destOrd="0" parTransId="{B43D4E2E-873D-4E66-BAE9-45F20F47AA89}" sibTransId="{A2D53BA6-EDEA-4B84-970F-7ACBF2CFE1EE}"/>
    <dgm:cxn modelId="{7B0BF09E-61C3-6D4B-AD02-7E1727569349}" type="presOf" srcId="{7698DB0C-8589-4104-B943-32FB99FB395C}" destId="{F8818D07-9626-D14B-BC33-C5A5AE8BE72D}" srcOrd="0" destOrd="0" presId="urn:microsoft.com/office/officeart/2005/8/layout/default"/>
    <dgm:cxn modelId="{7DF88D72-9FE0-924D-8457-1093EC6F5C6E}" type="presOf" srcId="{6A12D13C-A3CD-4BE1-9CD3-2BD277A0389B}" destId="{C39286AA-14A6-7245-918D-0F3CD76FB2F6}" srcOrd="0" destOrd="0" presId="urn:microsoft.com/office/officeart/2005/8/layout/default"/>
    <dgm:cxn modelId="{B8EBBC37-25A0-724A-8331-6E77B0B41E07}" type="presOf" srcId="{878622F2-4B38-4EAD-AEB9-D3D46C1A0984}" destId="{E990E4F4-F162-F24E-ADAF-C4A5DBD13EB3}" srcOrd="0" destOrd="0" presId="urn:microsoft.com/office/officeart/2005/8/layout/default"/>
    <dgm:cxn modelId="{CFFCAC07-3987-4E8A-9994-68038D3D9AED}" srcId="{6A12D13C-A3CD-4BE1-9CD3-2BD277A0389B}" destId="{7698DB0C-8589-4104-B943-32FB99FB395C}" srcOrd="1" destOrd="0" parTransId="{B0DF9827-8B2A-40DD-8CF6-281CD1EF9F0E}" sibTransId="{49B9FD8E-9C21-4575-A1C8-84332464F77F}"/>
    <dgm:cxn modelId="{AAF54903-F053-314A-A8C8-29507A4606CE}" type="presParOf" srcId="{C39286AA-14A6-7245-918D-0F3CD76FB2F6}" destId="{E990E4F4-F162-F24E-ADAF-C4A5DBD13EB3}" srcOrd="0" destOrd="0" presId="urn:microsoft.com/office/officeart/2005/8/layout/default"/>
    <dgm:cxn modelId="{E5566C7E-8338-2747-9004-3F88A7589555}" type="presParOf" srcId="{C39286AA-14A6-7245-918D-0F3CD76FB2F6}" destId="{4C299FD2-6952-7745-AC03-EAE5BF13164C}" srcOrd="1" destOrd="0" presId="urn:microsoft.com/office/officeart/2005/8/layout/default"/>
    <dgm:cxn modelId="{A03613B3-074D-B54F-A2DA-F82288F5B099}" type="presParOf" srcId="{C39286AA-14A6-7245-918D-0F3CD76FB2F6}" destId="{F8818D07-9626-D14B-BC33-C5A5AE8BE72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431B32-CF44-4C33-BC90-EF314FF2A2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86B9F08-3417-461F-B6CE-24FA06FB69D4}">
      <dgm:prSet/>
      <dgm:spPr/>
      <dgm:t>
        <a:bodyPr/>
        <a:lstStyle/>
        <a:p>
          <a:r>
            <a:rPr lang="vi-VN" b="1"/>
            <a:t>Thực hiện các công việc chuyển đổi số/thiết bị công nghệ cho Sở NN </a:t>
          </a:r>
          <a:r>
            <a:rPr lang="vi-VN"/>
            <a:t>(</a:t>
          </a:r>
          <a:r>
            <a:rPr lang="vi-VN" i="1" u="sng"/>
            <a:t>Cơ sở:</a:t>
          </a:r>
          <a:r>
            <a:rPr lang="vi-VN"/>
            <a:t> Công ty công nghệ/ CER of VFAEA)</a:t>
          </a:r>
          <a:endParaRPr lang="en-US"/>
        </a:p>
      </dgm:t>
    </dgm:pt>
    <dgm:pt modelId="{47123663-3A7E-44ED-A8FD-7D3024D18AB8}" type="parTrans" cxnId="{05611205-EA18-4664-9438-4596E6B88D62}">
      <dgm:prSet/>
      <dgm:spPr/>
      <dgm:t>
        <a:bodyPr/>
        <a:lstStyle/>
        <a:p>
          <a:endParaRPr lang="en-US"/>
        </a:p>
      </dgm:t>
    </dgm:pt>
    <dgm:pt modelId="{5D9D4514-8FDE-42B5-A9B8-2D73E7A23508}" type="sibTrans" cxnId="{05611205-EA18-4664-9438-4596E6B88D62}">
      <dgm:prSet/>
      <dgm:spPr/>
      <dgm:t>
        <a:bodyPr/>
        <a:lstStyle/>
        <a:p>
          <a:endParaRPr lang="en-US"/>
        </a:p>
      </dgm:t>
    </dgm:pt>
    <dgm:pt modelId="{1C59D287-85C8-42D8-BAF6-582FBCFEB3E0}">
      <dgm:prSet/>
      <dgm:spPr/>
      <dgm:t>
        <a:bodyPr/>
        <a:lstStyle/>
        <a:p>
          <a:r>
            <a:rPr lang="vi-VN"/>
            <a:t>MOU (Regional BD - Liêm) -&gt; nhận kế hoạch mua sắm/đầu tư của Sở (MOU (Regional BD - Liêm) -&gt; Tiến hành tham gia đấu thầu (Ban Giám đốc)</a:t>
          </a:r>
          <a:endParaRPr lang="en-US"/>
        </a:p>
      </dgm:t>
    </dgm:pt>
    <dgm:pt modelId="{99D42F69-3AD1-4968-9514-4169E336E7B2}" type="parTrans" cxnId="{1E1A863B-551D-46AB-86DE-182E98BE53E1}">
      <dgm:prSet/>
      <dgm:spPr/>
      <dgm:t>
        <a:bodyPr/>
        <a:lstStyle/>
        <a:p>
          <a:endParaRPr lang="en-US"/>
        </a:p>
      </dgm:t>
    </dgm:pt>
    <dgm:pt modelId="{585181D7-6C98-48AD-9EC5-CB5B2720364E}" type="sibTrans" cxnId="{1E1A863B-551D-46AB-86DE-182E98BE53E1}">
      <dgm:prSet/>
      <dgm:spPr/>
      <dgm:t>
        <a:bodyPr/>
        <a:lstStyle/>
        <a:p>
          <a:endParaRPr lang="en-US"/>
        </a:p>
      </dgm:t>
    </dgm:pt>
    <dgm:pt modelId="{0C27A2F8-E36D-0D40-8E67-C297450107AF}" type="pres">
      <dgm:prSet presAssocID="{64431B32-CF44-4C33-BC90-EF314FF2A2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FB11B1-85CA-2A4C-B90E-464FFC395A22}" type="pres">
      <dgm:prSet presAssocID="{986B9F08-3417-461F-B6CE-24FA06FB69D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5969-F8D1-8E43-9E66-1BCEF3FE8B50}" type="pres">
      <dgm:prSet presAssocID="{5D9D4514-8FDE-42B5-A9B8-2D73E7A23508}" presName="spacer" presStyleCnt="0"/>
      <dgm:spPr/>
    </dgm:pt>
    <dgm:pt modelId="{7A7D2A2D-C5D1-D045-A1B0-F2CCF4739364}" type="pres">
      <dgm:prSet presAssocID="{1C59D287-85C8-42D8-BAF6-582FBCFEB3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6A698-58C4-6B48-A71E-F642ECD58F63}" type="presOf" srcId="{986B9F08-3417-461F-B6CE-24FA06FB69D4}" destId="{53FB11B1-85CA-2A4C-B90E-464FFC395A22}" srcOrd="0" destOrd="0" presId="urn:microsoft.com/office/officeart/2005/8/layout/vList2"/>
    <dgm:cxn modelId="{05611205-EA18-4664-9438-4596E6B88D62}" srcId="{64431B32-CF44-4C33-BC90-EF314FF2A24A}" destId="{986B9F08-3417-461F-B6CE-24FA06FB69D4}" srcOrd="0" destOrd="0" parTransId="{47123663-3A7E-44ED-A8FD-7D3024D18AB8}" sibTransId="{5D9D4514-8FDE-42B5-A9B8-2D73E7A23508}"/>
    <dgm:cxn modelId="{A0A55CF4-E50B-0342-A645-F914F5C47228}" type="presOf" srcId="{1C59D287-85C8-42D8-BAF6-582FBCFEB3E0}" destId="{7A7D2A2D-C5D1-D045-A1B0-F2CCF4739364}" srcOrd="0" destOrd="0" presId="urn:microsoft.com/office/officeart/2005/8/layout/vList2"/>
    <dgm:cxn modelId="{5AD1F592-D33F-1A4F-B54B-D6EDCECB8A66}" type="presOf" srcId="{64431B32-CF44-4C33-BC90-EF314FF2A24A}" destId="{0C27A2F8-E36D-0D40-8E67-C297450107AF}" srcOrd="0" destOrd="0" presId="urn:microsoft.com/office/officeart/2005/8/layout/vList2"/>
    <dgm:cxn modelId="{1E1A863B-551D-46AB-86DE-182E98BE53E1}" srcId="{64431B32-CF44-4C33-BC90-EF314FF2A24A}" destId="{1C59D287-85C8-42D8-BAF6-582FBCFEB3E0}" srcOrd="1" destOrd="0" parTransId="{99D42F69-3AD1-4968-9514-4169E336E7B2}" sibTransId="{585181D7-6C98-48AD-9EC5-CB5B2720364E}"/>
    <dgm:cxn modelId="{79A74F50-93ED-5041-A99F-CBFB95947595}" type="presParOf" srcId="{0C27A2F8-E36D-0D40-8E67-C297450107AF}" destId="{53FB11B1-85CA-2A4C-B90E-464FFC395A22}" srcOrd="0" destOrd="0" presId="urn:microsoft.com/office/officeart/2005/8/layout/vList2"/>
    <dgm:cxn modelId="{0237B146-D621-5240-8506-0366C887F220}" type="presParOf" srcId="{0C27A2F8-E36D-0D40-8E67-C297450107AF}" destId="{8D2E5969-F8D1-8E43-9E66-1BCEF3FE8B50}" srcOrd="1" destOrd="0" presId="urn:microsoft.com/office/officeart/2005/8/layout/vList2"/>
    <dgm:cxn modelId="{26716FA9-B867-294C-8FA0-8737E511F1F0}" type="presParOf" srcId="{0C27A2F8-E36D-0D40-8E67-C297450107AF}" destId="{7A7D2A2D-C5D1-D045-A1B0-F2CCF473936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AECE1-16E5-044F-9136-C83630058865}">
      <dsp:nvSpPr>
        <dsp:cNvPr id="0" name=""/>
        <dsp:cNvSpPr/>
      </dsp:nvSpPr>
      <dsp:spPr>
        <a:xfrm>
          <a:off x="0" y="334079"/>
          <a:ext cx="6666833" cy="15395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GIỚI THIỆU CÔNG TY CỔ PHẦN GIẢI PHÁP CÔNG NGHỆ FELIX</a:t>
          </a:r>
        </a:p>
      </dsp:txBody>
      <dsp:txXfrm>
        <a:off x="75156" y="409235"/>
        <a:ext cx="6516521" cy="1389261"/>
      </dsp:txXfrm>
    </dsp:sp>
    <dsp:sp modelId="{8F99015A-1C3A-1F43-81BF-C8AEE13E6951}">
      <dsp:nvSpPr>
        <dsp:cNvPr id="0" name=""/>
        <dsp:cNvSpPr/>
      </dsp:nvSpPr>
      <dsp:spPr>
        <a:xfrm>
          <a:off x="0" y="1957173"/>
          <a:ext cx="6666833" cy="1539573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GIỚI THIỆU SÀN THƯƠNG MẠI ĐIỆN TỬ FELIX.STORE</a:t>
          </a:r>
        </a:p>
      </dsp:txBody>
      <dsp:txXfrm>
        <a:off x="75156" y="2032329"/>
        <a:ext cx="6516521" cy="1389261"/>
      </dsp:txXfrm>
    </dsp:sp>
    <dsp:sp modelId="{FE9047E8-F311-2049-ABA4-77865FAE1A2D}">
      <dsp:nvSpPr>
        <dsp:cNvPr id="0" name=""/>
        <dsp:cNvSpPr/>
      </dsp:nvSpPr>
      <dsp:spPr>
        <a:xfrm>
          <a:off x="0" y="3580266"/>
          <a:ext cx="6666833" cy="1539573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ĐỀ XUẤT PHỐI HỢP GIỮA FELIX VÀ SỞ NÔNG NGHIỆP &amp; PHÁT TRIỂN NÔNG THÔN TỈNH BẾN TRE</a:t>
          </a:r>
        </a:p>
      </dsp:txBody>
      <dsp:txXfrm>
        <a:off x="75156" y="3655422"/>
        <a:ext cx="6516521" cy="138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484F-9217-0E43-B15C-CCD2E16F48F3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EA6E1-9591-F241-B488-09896CF496D7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LỊCH SỬ HÌNH THÀNH VÀ PHÁT TRIỂN</a:t>
          </a:r>
        </a:p>
      </dsp:txBody>
      <dsp:txXfrm>
        <a:off x="378614" y="886531"/>
        <a:ext cx="2810360" cy="1744948"/>
      </dsp:txXfrm>
    </dsp:sp>
    <dsp:sp modelId="{4BD08EB9-9815-3948-82CD-4F0C8B0F2DA1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9272-F42F-6545-BF47-15DB4B40B59F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TẦM NHÌN – SỨ MỆNH – GIÁ TRỊ CỐT LÕI</a:t>
          </a:r>
        </a:p>
      </dsp:txBody>
      <dsp:txXfrm>
        <a:off x="3946203" y="886531"/>
        <a:ext cx="2810360" cy="1744948"/>
      </dsp:txXfrm>
    </dsp:sp>
    <dsp:sp modelId="{48E03301-0E70-4E45-B26D-991D20B7FB3C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624B-B6A2-1A4C-BEDB-179123ED332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CHIẾN LƯỢC PHÁT TRIỂN</a:t>
          </a:r>
        </a:p>
      </dsp:txBody>
      <dsp:txXfrm>
        <a:off x="7513791" y="886531"/>
        <a:ext cx="2810360" cy="1744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478D0-9B9A-A44F-8FC1-B5A8C51C0E93}">
      <dsp:nvSpPr>
        <dsp:cNvPr id="0" name=""/>
        <dsp:cNvSpPr/>
      </dsp:nvSpPr>
      <dsp:spPr>
        <a:xfrm>
          <a:off x="1188368" y="37941"/>
          <a:ext cx="8138862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10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CÔNG TY CÔNG NGHỆ CUNG CẤP GIẢI PHÁP THOẠI QUỐC TẾ</a:t>
          </a:r>
        </a:p>
      </dsp:txBody>
      <dsp:txXfrm>
        <a:off x="1188368" y="334165"/>
        <a:ext cx="7842638" cy="592447"/>
      </dsp:txXfrm>
    </dsp:sp>
    <dsp:sp modelId="{BBDDAD6C-C3E8-0F44-A5C7-3C62D6F3BFF7}">
      <dsp:nvSpPr>
        <dsp:cNvPr id="0" name=""/>
        <dsp:cNvSpPr/>
      </dsp:nvSpPr>
      <dsp:spPr>
        <a:xfrm>
          <a:off x="1188368" y="953600"/>
          <a:ext cx="1876007" cy="219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2008</a:t>
          </a:r>
        </a:p>
      </dsp:txBody>
      <dsp:txXfrm>
        <a:off x="1188368" y="953600"/>
        <a:ext cx="1876007" cy="2191700"/>
      </dsp:txXfrm>
    </dsp:sp>
    <dsp:sp modelId="{0F9E0E1A-DC32-1442-9B2E-7F6548B9566A}">
      <dsp:nvSpPr>
        <dsp:cNvPr id="0" name=""/>
        <dsp:cNvSpPr/>
      </dsp:nvSpPr>
      <dsp:spPr>
        <a:xfrm>
          <a:off x="3064376" y="432767"/>
          <a:ext cx="6262854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10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CUNG CẤP DỊCH VỤ MÔI GIỚI BẢO HIỂM</a:t>
          </a:r>
        </a:p>
      </dsp:txBody>
      <dsp:txXfrm>
        <a:off x="3064376" y="728991"/>
        <a:ext cx="5966630" cy="592447"/>
      </dsp:txXfrm>
    </dsp:sp>
    <dsp:sp modelId="{205A9DAC-6068-4C48-BAD8-8A2363C53085}">
      <dsp:nvSpPr>
        <dsp:cNvPr id="0" name=""/>
        <dsp:cNvSpPr/>
      </dsp:nvSpPr>
      <dsp:spPr>
        <a:xfrm>
          <a:off x="3064376" y="1348425"/>
          <a:ext cx="1876007" cy="2135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2010</a:t>
          </a:r>
        </a:p>
      </dsp:txBody>
      <dsp:txXfrm>
        <a:off x="3064376" y="1348425"/>
        <a:ext cx="1876007" cy="2135836"/>
      </dsp:txXfrm>
    </dsp:sp>
    <dsp:sp modelId="{5463B688-E6BE-2341-95FB-7194004CECA4}">
      <dsp:nvSpPr>
        <dsp:cNvPr id="0" name=""/>
        <dsp:cNvSpPr/>
      </dsp:nvSpPr>
      <dsp:spPr>
        <a:xfrm>
          <a:off x="4940384" y="827592"/>
          <a:ext cx="4386846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10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PHÂN PHỐI HÀNG NHẬP KHẨU</a:t>
          </a:r>
        </a:p>
      </dsp:txBody>
      <dsp:txXfrm>
        <a:off x="4940384" y="1123816"/>
        <a:ext cx="4090622" cy="592447"/>
      </dsp:txXfrm>
    </dsp:sp>
    <dsp:sp modelId="{748EC026-483A-1F4D-888E-BDE0F2E3BE0E}">
      <dsp:nvSpPr>
        <dsp:cNvPr id="0" name=""/>
        <dsp:cNvSpPr/>
      </dsp:nvSpPr>
      <dsp:spPr>
        <a:xfrm>
          <a:off x="4940384" y="1743251"/>
          <a:ext cx="1876007" cy="2150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2015</a:t>
          </a:r>
        </a:p>
      </dsp:txBody>
      <dsp:txXfrm>
        <a:off x="4940384" y="1743251"/>
        <a:ext cx="1876007" cy="2150117"/>
      </dsp:txXfrm>
    </dsp:sp>
    <dsp:sp modelId="{33E32A3A-0225-5347-8753-5954BAC334E8}">
      <dsp:nvSpPr>
        <dsp:cNvPr id="0" name=""/>
        <dsp:cNvSpPr/>
      </dsp:nvSpPr>
      <dsp:spPr>
        <a:xfrm>
          <a:off x="6816392" y="1222417"/>
          <a:ext cx="2510838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10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SÀN GIAO DỊCH TMĐT</a:t>
          </a:r>
        </a:p>
      </dsp:txBody>
      <dsp:txXfrm>
        <a:off x="6816392" y="1518641"/>
        <a:ext cx="2214614" cy="592447"/>
      </dsp:txXfrm>
    </dsp:sp>
    <dsp:sp modelId="{9910AC98-E385-A449-88B6-499140A5E0F0}">
      <dsp:nvSpPr>
        <dsp:cNvPr id="0" name=""/>
        <dsp:cNvSpPr/>
      </dsp:nvSpPr>
      <dsp:spPr>
        <a:xfrm>
          <a:off x="6816392" y="2138076"/>
          <a:ext cx="1893099" cy="2175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2019</a:t>
          </a:r>
        </a:p>
      </dsp:txBody>
      <dsp:txXfrm>
        <a:off x="6816392" y="2138076"/>
        <a:ext cx="1893099" cy="2175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882A0-BD79-4121-B266-C21C47128CA8}">
      <dsp:nvSpPr>
        <dsp:cNvPr id="0" name=""/>
        <dsp:cNvSpPr/>
      </dsp:nvSpPr>
      <dsp:spPr>
        <a:xfrm>
          <a:off x="679050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BD9AE-59B9-4874-81EA-77F6D3AE60D4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22726-EDE2-4ACD-8F5B-89DCD9E20411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/>
            <a:t>TẦM NHÌN: “</a:t>
          </a:r>
          <a:r>
            <a:rPr lang="en-US" sz="1200" b="1" kern="1200"/>
            <a:t>Trở thành nền tảng thương mại điện tử xuất khẩu nông sản số 1 Việt Nam và hàng đầu Châu Á”</a:t>
          </a:r>
          <a:endParaRPr lang="en-US" sz="1200" kern="1200"/>
        </a:p>
      </dsp:txBody>
      <dsp:txXfrm>
        <a:off x="75768" y="3053169"/>
        <a:ext cx="3093750" cy="720000"/>
      </dsp:txXfrm>
    </dsp:sp>
    <dsp:sp modelId="{3EA0A195-5833-4DD9-94C3-17F06DD05C7F}">
      <dsp:nvSpPr>
        <dsp:cNvPr id="0" name=""/>
        <dsp:cNvSpPr/>
      </dsp:nvSpPr>
      <dsp:spPr>
        <a:xfrm>
          <a:off x="4314206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E959F-DA4E-4328-9E9D-657766EA777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218017-6105-4847-8791-0B31BE5A3207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/>
            <a:t>SỨ MỆNH: “</a:t>
          </a:r>
          <a:r>
            <a:rPr lang="en-US" sz="1200" b="1" kern="1200"/>
            <a:t>Giúp cho 10 triệu nông dân tăng thu nhập ít nhất 20% mỗi năm”</a:t>
          </a:r>
          <a:endParaRPr lang="en-US" sz="1200" kern="1200"/>
        </a:p>
      </dsp:txBody>
      <dsp:txXfrm>
        <a:off x="3710925" y="3053169"/>
        <a:ext cx="3093750" cy="720000"/>
      </dsp:txXfrm>
    </dsp:sp>
    <dsp:sp modelId="{AD149967-90A8-42DD-B9EE-BFD71494D1A0}">
      <dsp:nvSpPr>
        <dsp:cNvPr id="0" name=""/>
        <dsp:cNvSpPr/>
      </dsp:nvSpPr>
      <dsp:spPr>
        <a:xfrm>
          <a:off x="7949362" y="578168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07AF3-6A9D-42E1-A988-E1D1C6C86D52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A988E-8877-42A8-8C15-C3EE212154C8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/>
            <a:t>GIÁ TRỊ CỐT LÕI: “</a:t>
          </a:r>
          <a:r>
            <a:rPr lang="en-US" sz="1200" b="1" kern="1200"/>
            <a:t>Chạm đến giá trị đích thực”</a:t>
          </a:r>
          <a:endParaRPr lang="en-US" sz="1200" kern="1200"/>
        </a:p>
      </dsp:txBody>
      <dsp:txXfrm>
        <a:off x="7346081" y="3053169"/>
        <a:ext cx="30937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B7128-31B4-0749-96A4-E996B70BEEA4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BA15E-38FA-1E48-A9CF-C08D045DD2C2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MÔ HÌNH HOẠT ĐỘNG</a:t>
          </a:r>
        </a:p>
      </dsp:txBody>
      <dsp:txXfrm>
        <a:off x="378614" y="886531"/>
        <a:ext cx="2810360" cy="1744948"/>
      </dsp:txXfrm>
    </dsp:sp>
    <dsp:sp modelId="{C23A83F8-D07D-E34B-A6AA-F42E7FF4D9D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0D762-A96E-4143-A4AD-8F5F624DD490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CÁC BÊN THAM GIA</a:t>
          </a:r>
        </a:p>
      </dsp:txBody>
      <dsp:txXfrm>
        <a:off x="3946203" y="886531"/>
        <a:ext cx="2810360" cy="1744948"/>
      </dsp:txXfrm>
    </dsp:sp>
    <dsp:sp modelId="{E78FC2B5-4CC8-EF49-9E5C-3E7F363ECE8F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28B2B-55A2-494E-98DD-61E2918D31DB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/>
            <a:t>THIẾT KẾ – VẬN HÀNH</a:t>
          </a:r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2DBB3-9D98-9B42-8080-F04F06381EC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4F171-D5CC-904A-A5D0-C3303D48B686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CUNG CẤP THÔNG TIN THỊ TRƯỜNG CHO NGƯỜI MUA</a:t>
          </a:r>
        </a:p>
      </dsp:txBody>
      <dsp:txXfrm>
        <a:off x="378614" y="886531"/>
        <a:ext cx="2810360" cy="1744948"/>
      </dsp:txXfrm>
    </dsp:sp>
    <dsp:sp modelId="{AB2D4673-BC2A-0E42-A1C0-97D1EAC2C89F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B0AA7-94E1-5341-BD77-CE780EEF0A15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XÂY DỰNG CHÍNH SÁCH HỖ TRỢ THƯƠNG MẠI ĐIỆN TỬ</a:t>
          </a:r>
        </a:p>
      </dsp:txBody>
      <dsp:txXfrm>
        <a:off x="3946203" y="886531"/>
        <a:ext cx="2810360" cy="1744948"/>
      </dsp:txXfrm>
    </dsp:sp>
    <dsp:sp modelId="{7AE221C5-ABCC-754B-98B8-29DC1B4F7C26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7EDAA-59D9-DC4B-8651-4100A596B02A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CUNG CẤP DỊCH VỤ ĐÀO TẠO, CHUYỂN ĐỔI SỐ</a:t>
          </a:r>
        </a:p>
      </dsp:txBody>
      <dsp:txXfrm>
        <a:off x="7513791" y="886531"/>
        <a:ext cx="2810360" cy="1744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0E4F4-F162-F24E-ADAF-C4A5DBD13EB3}">
      <dsp:nvSpPr>
        <dsp:cNvPr id="0" name=""/>
        <dsp:cNvSpPr/>
      </dsp:nvSpPr>
      <dsp:spPr>
        <a:xfrm>
          <a:off x="829" y="881625"/>
          <a:ext cx="3236609" cy="19419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b="1" kern="1200"/>
            <a:t>Dữ liệu về năng lực sản xuất và năng lực cung ứng</a:t>
          </a:r>
          <a:r>
            <a:rPr lang="vi-VN" sz="1500" kern="1200"/>
            <a:t> của Tỉnh để chúng thu hút khách hàng nước ngoài (</a:t>
          </a:r>
          <a:r>
            <a:rPr lang="vi-VN" sz="1500" i="1" u="sng" kern="1200"/>
            <a:t>Cơ sở:</a:t>
          </a:r>
          <a:r>
            <a:rPr lang="vi-VN" sz="1500" kern="1200"/>
            <a:t> Sàn xuất khẩu Nông sản Việt -&gt; Cấp tài khoản Government: nghiệp vụ 4&amp;5 sơ đồ vận hành)</a:t>
          </a:r>
          <a:endParaRPr lang="en-US" sz="1500" kern="1200"/>
        </a:p>
      </dsp:txBody>
      <dsp:txXfrm>
        <a:off x="829" y="881625"/>
        <a:ext cx="3236609" cy="1941965"/>
      </dsp:txXfrm>
    </dsp:sp>
    <dsp:sp modelId="{F8818D07-9626-D14B-BC33-C5A5AE8BE72D}">
      <dsp:nvSpPr>
        <dsp:cNvPr id="0" name=""/>
        <dsp:cNvSpPr/>
      </dsp:nvSpPr>
      <dsp:spPr>
        <a:xfrm>
          <a:off x="3561099" y="881625"/>
          <a:ext cx="3236609" cy="1941965"/>
        </a:xfrm>
        <a:prstGeom prst="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500" kern="1200"/>
            <a:t>MOU (Regional BD - Liêm) -&gt; nhận quyết định của Sở NN phân công nhân sự (02 người) phụ trách tài khoản Government (Customer Care - Thu) </a:t>
          </a:r>
          <a:r>
            <a:rPr lang="vi-VN" sz="1500" b="1" kern="1200"/>
            <a:t>-&gt; Training cách sử dụng và quản trị tài khoản (Province BD - Lâm)</a:t>
          </a:r>
          <a:r>
            <a:rPr lang="vi-VN" sz="1500" kern="1200"/>
            <a:t> -&gt; Theo dõi và hỗ trợ (Province BD - Lâm)</a:t>
          </a:r>
          <a:endParaRPr lang="en-US" sz="1500" kern="1200"/>
        </a:p>
      </dsp:txBody>
      <dsp:txXfrm>
        <a:off x="3561099" y="881625"/>
        <a:ext cx="3236609" cy="19419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B11B1-85CA-2A4C-B90E-464FFC395A22}">
      <dsp:nvSpPr>
        <dsp:cNvPr id="0" name=""/>
        <dsp:cNvSpPr/>
      </dsp:nvSpPr>
      <dsp:spPr>
        <a:xfrm>
          <a:off x="0" y="61265"/>
          <a:ext cx="6798539" cy="17539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b="1" kern="1200"/>
            <a:t>Thực hiện các công việc chuyển đổi số/thiết bị công nghệ cho Sở NN </a:t>
          </a:r>
          <a:r>
            <a:rPr lang="vi-VN" sz="2600" kern="1200"/>
            <a:t>(</a:t>
          </a:r>
          <a:r>
            <a:rPr lang="vi-VN" sz="2600" i="1" u="sng" kern="1200"/>
            <a:t>Cơ sở:</a:t>
          </a:r>
          <a:r>
            <a:rPr lang="vi-VN" sz="2600" kern="1200"/>
            <a:t> Công ty công nghệ/ CER of VFAEA)</a:t>
          </a:r>
          <a:endParaRPr lang="en-US" sz="2600" kern="1200"/>
        </a:p>
      </dsp:txBody>
      <dsp:txXfrm>
        <a:off x="85618" y="146883"/>
        <a:ext cx="6627303" cy="1582667"/>
      </dsp:txXfrm>
    </dsp:sp>
    <dsp:sp modelId="{7A7D2A2D-C5D1-D045-A1B0-F2CCF4739364}">
      <dsp:nvSpPr>
        <dsp:cNvPr id="0" name=""/>
        <dsp:cNvSpPr/>
      </dsp:nvSpPr>
      <dsp:spPr>
        <a:xfrm>
          <a:off x="0" y="1890048"/>
          <a:ext cx="6798539" cy="1753903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600" kern="1200"/>
            <a:t>MOU (Regional BD - Liêm) -&gt; nhận kế hoạch mua sắm/đầu tư của Sở (MOU (Regional BD - Liêm) -&gt; Tiến hành tham gia đấu thầu (Ban Giám đốc)</a:t>
          </a:r>
          <a:endParaRPr lang="en-US" sz="2600" kern="1200"/>
        </a:p>
      </dsp:txBody>
      <dsp:txXfrm>
        <a:off x="85618" y="1975666"/>
        <a:ext cx="6627303" cy="1582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E8668-9570-D641-AC50-79D5B8FC6A10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67265-A1EE-DD4A-A022-330A9F09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E78EA5-E28E-1B4A-B80B-2B40209D1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70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801326-6E3B-F9A6-7789-757D5D18F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CA8B5B8-37AD-EEC4-B211-587EABD0BB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F237BB-2178-A8D8-52E8-296E5795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890C-2008-3645-9717-48149A876033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7CF83-A6E3-C599-00C7-0F067212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0576FD-6DEB-7258-749B-726F0A7E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C0A6E-0F16-AB11-A568-6A7B46F5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F815C8-5F79-EC19-6749-4B5D5E212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FF3D2C-F84A-19EF-D35B-82BF54EF1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39C9-3E8B-A045-A93C-BCE81E4E3999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DEEFDF-06C6-14A0-ADB1-9218E368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7F0C5B-001F-B7B4-7289-338924D7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7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4DB0A0-B637-9A92-CCD1-6E6E77567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6187EE-9566-1C23-0DC8-D9FCB5258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D1940D-F7AB-BB44-D60E-FD4F9B60B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8CCA-BF62-E944-B7F3-A0B579A52CF5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C10DB-E102-3ADD-FF1F-C1164D53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7800AE-D304-884B-0E57-2280A58B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DE4937-769E-4CDA-DA0B-43EAC287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90DA0F-0E59-AE67-41FE-332A3E429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224D4B-2C75-3731-10DB-5EA5BCF2E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3C05-AE99-8041-878A-935277BDB495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90703-3566-6027-8074-9C4E104D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978A64-81B1-0A57-6883-1A44BB2F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963D4-6987-B5FF-FA95-6DE88692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94A0D8-42B1-AC86-B261-04658F6AD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135A3-F160-459A-834C-00C6C84D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BC3E-D05A-C640-BC8B-8B0F29FFA567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20CA4F-173B-A98F-DC48-40D32634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8F3AD-3A03-74F5-08F0-238FA90E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9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5FAC08-A82A-E9D4-DA6B-FCAE983E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C50EBC-4D6E-8854-773C-D4CF8FDE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8BBD19-CDBF-B982-B0FA-DEA9FB3D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9B02-7D1D-1B4E-99F2-96B6BE94A3A5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3A4D3-79D3-4700-FE5C-BBE4DAC2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4253C2-86FC-6006-EC2F-F671FD197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1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695EC-F895-2492-4CC5-254D99F9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D980F-EE57-8C12-9113-E11412785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D5A0D8-5B88-AFC7-3DDD-9761B73B5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86A7F8-BE17-2E44-972D-F57EAB2B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EE88-5D80-B048-88FC-A688681EF005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F663D-4EEB-15B8-76B7-910E8544E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4DBD0-C7A8-E49B-E96C-B5B24D34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01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6BD5E-09A4-FF3D-B1A5-354E6F8F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483F76-EB7F-8C9F-9E7F-26B1355BC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AA22F2-A8B4-A7B7-6D3C-2A980AA53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F7EA681-A983-D428-6AD3-4D9F83400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98DE273-2D10-6634-3D32-006157BB7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65BADB-6D0A-844A-95CE-1BECCB4F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2519-6ECA-E349-9E92-90D74D6A100B}" type="datetime1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541632-4280-45FB-3C2A-DE1FFBFD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0379BB-1716-60A5-4AD0-AE7A2963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2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6FB89-0A54-9B7F-67F5-F2807710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123B667-C263-AD5B-97DF-E331FB224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924D-9421-0342-AD52-FD15BC371ACD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E0B4A5F-0A23-3F8C-EBE4-41E1A337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68D767-ACBD-D045-D468-5E7842BE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77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8ADE40-71CC-6EB0-DFBB-7288354E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D099-4A53-C040-8251-A980FCA46CDC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BC09C0-7817-DE6D-F4A5-6AC5E1FA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CB50B1-0988-2969-38CC-D06E8A26E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30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B424EA-75D2-84D1-7296-0B56A226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B08FD5-DEB5-A183-213C-F931CB45B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9762CE-0817-AA23-73B7-F36378CD8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E85759-BFD7-CE2E-4287-4EA7B248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CFA7-5B19-7449-A22C-DC2204764FB2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66CB8D-C040-4B5E-63C7-7443EBFE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257A84-A75A-9AD3-DC5B-2C11DA94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9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D8A3F-4CD5-3174-85F2-8769570E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B1B674-AC34-ADEC-86E2-E6A2C4E97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07858B-2088-0AA9-52D2-1371FA36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DABB-0DC9-D240-9F3C-3CAA1C293BC2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657096-FB40-DB9B-1827-B5D5BBC2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03D63-08AA-05A5-F569-8E3D14042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075934-1632-8817-73FB-003883C7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59BACC-CE5E-016A-C91E-920EF1539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22E04-AC00-A373-CA6A-9AD7249B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78397F3-0FAB-272C-6F0B-EBDAE73C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3A3C-0ACE-D04A-893B-6317AB1541DE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C8E111-E319-CAF5-6788-379FCA0F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B2BBB4-EA82-47DC-C501-034E7140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76235-D5F7-4A51-2258-D813688A2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58CAF8-1088-3F8C-C2B5-96AA8075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890A15-2DD2-AD20-5553-079BD19B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2AC28-4E49-944A-9BD4-C93A30A69AC3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1EFEA4-0B09-8C9E-DB0F-8C0B93AC0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D0B596-EE4B-4E68-9BF4-B8A1DDF4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97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97DD90-8FCE-A667-16FD-027D7E20FE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3D042B-943D-651F-1251-02AA119AF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F95916-4EEB-6F8E-0B45-C5A53A33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A12D-F9A2-0847-82DE-38E574C93C77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0E2150-44A3-E241-F81D-BF09F74A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B550DD-28A3-4E57-C1A7-E96C53B7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9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D99E5-A42F-19A1-F749-17ED31C7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C7B166-7FED-12A9-6B35-C2EE65C8F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04BC56-7343-E500-DFAA-A20B3A3D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602A-6307-F740-A4A2-0A711C82B735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28F0E9-77C4-D71B-CE5B-6E6AC51AC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1E51E9-8103-266A-4CDD-AB840DE9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B61D6-C554-FBC2-07D4-685B952A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F7E551-7CD7-E165-224B-5B1D681F2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AFA38E-B36C-5956-AB73-413CDCD1B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89D6-E968-296C-7543-94ED2B9B3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2FE2-C987-E64A-B422-3641E1CB8BD8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578CEA-22E7-76F7-DFF8-C8A39373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984A0E-735B-FFA1-4CD4-2F9F044F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744082-389B-6CE6-F94E-99D182BC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E0C9EA-E171-6524-BED4-6F9524482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BC610A-5279-AC62-FA24-B49B48643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78E384D-DAB2-D6A8-85F7-D9E7CC4E2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60775FD-EE69-F788-F05A-1733F059F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C86EF7-3D3D-153D-2893-E6AEB708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0958-058A-3C4B-B190-3C103A76A1C1}" type="datetime1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411FC3-50C1-80A4-7571-D13DA48B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8CF3AE9-29C2-DB81-390C-011182E2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5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97719F-5A7D-82A8-5C98-E5925F10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DA3BEA3-F420-4C64-F1DD-898CE356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C35A9-8E01-6947-9AA8-F4AEBB284595}" type="datetime1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6F566D-9EF3-7613-CEB5-6B3B392C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39C7CB-410E-1E9D-6D35-5CAB915F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3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30A22FA-AFCB-EC0A-1D55-8D0826B4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0635-5755-584E-AFFF-B63E26CF0A14}" type="datetime1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30D9F8-BACB-436C-D226-3D1C7B32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4B0386-236F-0B9C-711D-4CCFBFF8B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102CF-F1C5-5C06-4CB9-00947D75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C7D1A8-60F3-A417-7AF4-A87869C2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7C68CD-9445-E5DC-8DF4-A0D6BF3F7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3B8A26-11C1-D12D-34DF-95D9A2DB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0C2A-3123-0548-AD4C-9F7E6E9013DF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D95757-E310-BCCA-8DC2-92952B4F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D5CC0C-2EC4-6F20-7989-FDD7D51B5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2866B7-BC77-9D8F-B233-3D360AB0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0A8723-CFC2-EC5C-7145-0648A37CE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F14D01-E4C6-CD10-371E-3FA0C2F1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B8A6CB7-90D6-B732-D147-E2377668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6F35-6CCB-DA41-9E2D-069839710EC4}" type="datetime1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4EC4FD-B52E-CF40-FBF4-17400A8D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D4AEB-56EF-0A9B-4A4D-51E407F3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1D8E9B-CFBE-E34F-4B79-351B3FF1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A09403-2BAD-6564-DA17-525B22A8C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A4127-594F-36AD-6360-DE6E78212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F05329-9BB7-0B45-80C6-B2623219C37C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85A8A-A6E6-F1F1-DE50-5956FA606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ECB01-ABCC-5DFC-D130-0CB54BBBE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CAF9-ED40-B340-A41C-303DB3F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142891-DE3A-4436-8F82-F3DA0370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0F3D83-AE2D-3D13-1C7E-F14FD633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C058F1-A95F-A70E-BC84-34B7FCCF6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5E50-93C8-3648-BBC9-5B3547DE6221}" type="datetime1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5BE18A-B05B-F6B6-4424-6DC0B37D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Felix.store - Vietnam Agricultural Products B2B Ecommerce Marketplace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136BF-5954-8C6F-16CC-2DD0A29F2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2D015-8281-D549-8F49-EC58C0FB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D630B4-4CCC-7B1D-1803-DAED942D7E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F950997-275A-CF7D-21FE-3EC81F8F7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44" r="1046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52CEAC-01E0-3F58-0C36-A633C85C4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137434"/>
            <a:ext cx="10728593" cy="3204429"/>
          </a:xfrm>
        </p:spPr>
        <p:txBody>
          <a:bodyPr anchor="t">
            <a:norm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GIỚI THIỆU SÀN THƯƠNG MẠI ĐIỆN TỬ FELIX B2B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942C6F9-29B1-BA31-9299-CC151C516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792531"/>
            <a:ext cx="6432014" cy="1089423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 smtClean="0">
                <a:solidFill>
                  <a:srgbClr val="FFFFFF"/>
                </a:solidFill>
              </a:rPr>
              <a:t> THÁNG </a:t>
            </a:r>
            <a:r>
              <a:rPr lang="en-US" sz="1800" dirty="0" smtClean="0">
                <a:solidFill>
                  <a:srgbClr val="FFFFFF"/>
                </a:solidFill>
              </a:rPr>
              <a:t>05-2024</a:t>
            </a:r>
            <a:endParaRPr lang="en-US" sz="1800" dirty="0">
              <a:solidFill>
                <a:srgbClr val="FFFFFF"/>
              </a:solidFill>
            </a:endParaRP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TẠI SỞ NÔNG NGHIỆP VÀ PHÁT TRIỂN NÔNG THÔN </a:t>
            </a:r>
          </a:p>
          <a:p>
            <a:pPr algn="l"/>
            <a:r>
              <a:rPr lang="en-US" sz="1800" dirty="0">
                <a:solidFill>
                  <a:srgbClr val="FFFFFF"/>
                </a:solidFill>
              </a:rPr>
              <a:t>TỈNH </a:t>
            </a:r>
            <a:r>
              <a:rPr lang="en-US" sz="1800" dirty="0" smtClean="0">
                <a:solidFill>
                  <a:srgbClr val="FFFFFF"/>
                </a:solidFill>
              </a:rPr>
              <a:t>TÂY NINH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9264613-F0F7-08CE-0ADF-98407A64D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2ADF8D-7E6C-C668-335B-8CDE3999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Felix.store - Vietnam Agricultural Products B2B Ecommerce Marketplace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xmlns="" id="{AB84052A-6D46-3F33-C6FE-27F2AE89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67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644BAD7-9618-0AC3-DF71-B08D033FDA02}"/>
              </a:ext>
            </a:extLst>
          </p:cNvPr>
          <p:cNvSpPr/>
          <p:nvPr/>
        </p:nvSpPr>
        <p:spPr>
          <a:xfrm>
            <a:off x="10729912" y="2893219"/>
            <a:ext cx="1257300" cy="1071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B05A3F55-9613-BFE3-294A-B9387CAC25FC}"/>
              </a:ext>
            </a:extLst>
          </p:cNvPr>
          <p:cNvSpPr/>
          <p:nvPr/>
        </p:nvSpPr>
        <p:spPr>
          <a:xfrm>
            <a:off x="204788" y="2893219"/>
            <a:ext cx="1257300" cy="10715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0A161FCE-41AE-4F5A-9EE1-98D8A1BAA432}"/>
              </a:ext>
            </a:extLst>
          </p:cNvPr>
          <p:cNvSpPr/>
          <p:nvPr/>
        </p:nvSpPr>
        <p:spPr>
          <a:xfrm>
            <a:off x="3157537" y="4686301"/>
            <a:ext cx="1543051" cy="7429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TRADER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4CE4D77-802A-26BD-7B80-B6DA70081093}"/>
              </a:ext>
            </a:extLst>
          </p:cNvPr>
          <p:cNvSpPr/>
          <p:nvPr/>
        </p:nvSpPr>
        <p:spPr>
          <a:xfrm>
            <a:off x="5610225" y="4686300"/>
            <a:ext cx="1543051" cy="7429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DISTRIBUTOR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FB5900A0-975D-7978-06E3-7007929632AE}"/>
              </a:ext>
            </a:extLst>
          </p:cNvPr>
          <p:cNvSpPr/>
          <p:nvPr/>
        </p:nvSpPr>
        <p:spPr>
          <a:xfrm>
            <a:off x="8062913" y="4686300"/>
            <a:ext cx="1543051" cy="7429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EXPORTER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2FB0153A-206D-C2C9-4719-A23347046055}"/>
              </a:ext>
            </a:extLst>
          </p:cNvPr>
          <p:cNvSpPr/>
          <p:nvPr/>
        </p:nvSpPr>
        <p:spPr>
          <a:xfrm>
            <a:off x="2247900" y="5800725"/>
            <a:ext cx="3848100" cy="485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2300825-E71F-6E60-45F0-9C33C884752B}"/>
              </a:ext>
            </a:extLst>
          </p:cNvPr>
          <p:cNvSpPr/>
          <p:nvPr/>
        </p:nvSpPr>
        <p:spPr>
          <a:xfrm>
            <a:off x="6910388" y="5800725"/>
            <a:ext cx="3848100" cy="485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47D3381-E1CC-D41D-6C23-E275E269C455}"/>
              </a:ext>
            </a:extLst>
          </p:cNvPr>
          <p:cNvSpPr/>
          <p:nvPr/>
        </p:nvSpPr>
        <p:spPr>
          <a:xfrm>
            <a:off x="4752975" y="257175"/>
            <a:ext cx="2686050" cy="942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FELIX.STORE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A7EDD6CA-ECD9-26E5-51C3-FF6206CEEC74}"/>
              </a:ext>
            </a:extLst>
          </p:cNvPr>
          <p:cNvSpPr/>
          <p:nvPr/>
        </p:nvSpPr>
        <p:spPr>
          <a:xfrm>
            <a:off x="3781425" y="1638299"/>
            <a:ext cx="18669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D6BD8175-BEF4-FFCE-8683-7304D2A427E5}"/>
              </a:ext>
            </a:extLst>
          </p:cNvPr>
          <p:cNvSpPr/>
          <p:nvPr/>
        </p:nvSpPr>
        <p:spPr>
          <a:xfrm>
            <a:off x="6196013" y="1638299"/>
            <a:ext cx="1866900" cy="533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DEALER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9E083FB2-9F9D-C58C-0B1C-18C1E905B6EF}"/>
              </a:ext>
            </a:extLst>
          </p:cNvPr>
          <p:cNvSpPr/>
          <p:nvPr/>
        </p:nvSpPr>
        <p:spPr>
          <a:xfrm>
            <a:off x="3529013" y="3114675"/>
            <a:ext cx="4772025" cy="6286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 NETWORK/MEDIA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5C73920-BC9B-FD1B-3A26-4A90DE3D023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1462088" y="3429000"/>
            <a:ext cx="2066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3F232F64-34FF-3C60-11AE-647110059B29}"/>
              </a:ext>
            </a:extLst>
          </p:cNvPr>
          <p:cNvCxnSpPr>
            <a:stCxn id="14" idx="3"/>
            <a:endCxn id="4" idx="1"/>
          </p:cNvCxnSpPr>
          <p:nvPr/>
        </p:nvCxnSpPr>
        <p:spPr>
          <a:xfrm>
            <a:off x="8301038" y="3429000"/>
            <a:ext cx="24288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54FA51FE-D85C-F7AB-33FA-02FB21ED0A95}"/>
              </a:ext>
            </a:extLst>
          </p:cNvPr>
          <p:cNvCxnSpPr>
            <a:stCxn id="4" idx="0"/>
          </p:cNvCxnSpPr>
          <p:nvPr/>
        </p:nvCxnSpPr>
        <p:spPr>
          <a:xfrm flipV="1">
            <a:off x="11358562" y="728662"/>
            <a:ext cx="0" cy="2164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19ECAAA-EAEE-3B79-45D3-05A692D4793D}"/>
              </a:ext>
            </a:extLst>
          </p:cNvPr>
          <p:cNvCxnSpPr>
            <a:endCxn id="11" idx="3"/>
          </p:cNvCxnSpPr>
          <p:nvPr/>
        </p:nvCxnSpPr>
        <p:spPr>
          <a:xfrm flipH="1">
            <a:off x="7439025" y="728662"/>
            <a:ext cx="39195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6FFAEE8-B8DD-B301-746C-9816DF6FF1D3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833438" y="728662"/>
            <a:ext cx="39195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965824D-A735-2827-2F4A-AB5D24A01D4C}"/>
              </a:ext>
            </a:extLst>
          </p:cNvPr>
          <p:cNvCxnSpPr>
            <a:endCxn id="5" idx="0"/>
          </p:cNvCxnSpPr>
          <p:nvPr/>
        </p:nvCxnSpPr>
        <p:spPr>
          <a:xfrm>
            <a:off x="833437" y="728662"/>
            <a:ext cx="1" cy="216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4FAE301-E6D4-39A0-B56A-94E6FAF922F2}"/>
              </a:ext>
            </a:extLst>
          </p:cNvPr>
          <p:cNvCxnSpPr>
            <a:stCxn id="5" idx="2"/>
          </p:cNvCxnSpPr>
          <p:nvPr/>
        </p:nvCxnSpPr>
        <p:spPr>
          <a:xfrm flipH="1">
            <a:off x="833437" y="3964781"/>
            <a:ext cx="1" cy="2078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0684D57-B8D0-ECCA-BEB9-A4C61528C517}"/>
              </a:ext>
            </a:extLst>
          </p:cNvPr>
          <p:cNvCxnSpPr>
            <a:endCxn id="9" idx="1"/>
          </p:cNvCxnSpPr>
          <p:nvPr/>
        </p:nvCxnSpPr>
        <p:spPr>
          <a:xfrm>
            <a:off x="833437" y="6043612"/>
            <a:ext cx="14144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AEAEF7E1-7CA0-3BE3-4879-A2DF83B9F095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6096000" y="6043613"/>
            <a:ext cx="8143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C2D5ACC-3890-D083-7F50-92B21FA89875}"/>
              </a:ext>
            </a:extLst>
          </p:cNvPr>
          <p:cNvCxnSpPr>
            <a:stCxn id="4" idx="2"/>
          </p:cNvCxnSpPr>
          <p:nvPr/>
        </p:nvCxnSpPr>
        <p:spPr>
          <a:xfrm>
            <a:off x="11358562" y="3964781"/>
            <a:ext cx="0" cy="2078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0D340D7-CF64-F473-3D98-6BB02098C7E6}"/>
              </a:ext>
            </a:extLst>
          </p:cNvPr>
          <p:cNvCxnSpPr>
            <a:stCxn id="10" idx="3"/>
          </p:cNvCxnSpPr>
          <p:nvPr/>
        </p:nvCxnSpPr>
        <p:spPr>
          <a:xfrm flipV="1">
            <a:off x="10758488" y="6043612"/>
            <a:ext cx="60007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BC3D2541-0F66-8E27-C98F-8B2343CBC13C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4700588" y="5057775"/>
            <a:ext cx="90963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25AF887-AD22-2D7C-2A6A-793A38968E08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153276" y="5057775"/>
            <a:ext cx="9096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1AF018D-D6EA-A4B8-FC57-42016BC57789}"/>
              </a:ext>
            </a:extLst>
          </p:cNvPr>
          <p:cNvCxnSpPr>
            <a:cxnSpLocks/>
          </p:cNvCxnSpPr>
          <p:nvPr/>
        </p:nvCxnSpPr>
        <p:spPr>
          <a:xfrm flipH="1">
            <a:off x="7129463" y="2586041"/>
            <a:ext cx="4229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FC13047A-C05A-7B95-8FC0-37D1BC134A9E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129462" y="2171699"/>
            <a:ext cx="1" cy="41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863AB25-E1DA-65C5-5DCF-8B6174793F86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7129462" y="1200150"/>
            <a:ext cx="1" cy="438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45E43F6-10C4-4CDB-7422-A6688EF91746}"/>
              </a:ext>
            </a:extLst>
          </p:cNvPr>
          <p:cNvCxnSpPr/>
          <p:nvPr/>
        </p:nvCxnSpPr>
        <p:spPr>
          <a:xfrm>
            <a:off x="833437" y="2586041"/>
            <a:ext cx="3919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82ECF143-D581-2ACE-CCFA-0C37D974B941}"/>
              </a:ext>
            </a:extLst>
          </p:cNvPr>
          <p:cNvCxnSpPr/>
          <p:nvPr/>
        </p:nvCxnSpPr>
        <p:spPr>
          <a:xfrm flipV="1">
            <a:off x="4752975" y="2171699"/>
            <a:ext cx="0" cy="414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1139F1D5-A52C-4C97-E312-E7718B762BF4}"/>
              </a:ext>
            </a:extLst>
          </p:cNvPr>
          <p:cNvCxnSpPr/>
          <p:nvPr/>
        </p:nvCxnSpPr>
        <p:spPr>
          <a:xfrm flipH="1" flipV="1">
            <a:off x="5062537" y="1176337"/>
            <a:ext cx="1" cy="438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D56A1FCB-8A51-F871-FED7-EB1A7882E07D}"/>
              </a:ext>
            </a:extLst>
          </p:cNvPr>
          <p:cNvCxnSpPr>
            <a:stCxn id="10" idx="0"/>
            <a:endCxn id="8" idx="2"/>
          </p:cNvCxnSpPr>
          <p:nvPr/>
        </p:nvCxnSpPr>
        <p:spPr>
          <a:xfrm flipV="1">
            <a:off x="8834438" y="5429249"/>
            <a:ext cx="1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04CF94EE-2639-4FE2-04D7-AEE352BB425C}"/>
              </a:ext>
            </a:extLst>
          </p:cNvPr>
          <p:cNvCxnSpPr/>
          <p:nvPr/>
        </p:nvCxnSpPr>
        <p:spPr>
          <a:xfrm flipH="1">
            <a:off x="8834438" y="4314825"/>
            <a:ext cx="2524124" cy="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771A1B86-AD54-318F-0EB8-0C73F48111DC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8834438" y="4300538"/>
            <a:ext cx="1" cy="385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2BBCE247-D124-017C-32AC-D6458E8EFC37}"/>
              </a:ext>
            </a:extLst>
          </p:cNvPr>
          <p:cNvCxnSpPr/>
          <p:nvPr/>
        </p:nvCxnSpPr>
        <p:spPr>
          <a:xfrm>
            <a:off x="833437" y="4314825"/>
            <a:ext cx="3095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7E04A7FA-379A-F50D-729D-EF1779C37203}"/>
              </a:ext>
            </a:extLst>
          </p:cNvPr>
          <p:cNvCxnSpPr>
            <a:endCxn id="6" idx="0"/>
          </p:cNvCxnSpPr>
          <p:nvPr/>
        </p:nvCxnSpPr>
        <p:spPr>
          <a:xfrm>
            <a:off x="3929062" y="4314825"/>
            <a:ext cx="1" cy="371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32749C2A-4C43-D8DC-19EF-F073A3791A13}"/>
              </a:ext>
            </a:extLst>
          </p:cNvPr>
          <p:cNvCxnSpPr>
            <a:stCxn id="6" idx="2"/>
          </p:cNvCxnSpPr>
          <p:nvPr/>
        </p:nvCxnSpPr>
        <p:spPr>
          <a:xfrm flipH="1">
            <a:off x="3929062" y="5429250"/>
            <a:ext cx="1" cy="3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054778D8-339A-34E4-F8CA-9833DD43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5262" y="6350000"/>
            <a:ext cx="4995863" cy="50165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4634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35CD8-29F1-AAAA-F52B-E601D759B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" y="-22112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SƠ ĐỒ CẤU TRÚC TÀI KHOẢN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384D8E6B-9D50-90B8-DA1B-40AB1DFD3093}"/>
              </a:ext>
            </a:extLst>
          </p:cNvPr>
          <p:cNvSpPr/>
          <p:nvPr/>
        </p:nvSpPr>
        <p:spPr>
          <a:xfrm>
            <a:off x="5075127" y="1167068"/>
            <a:ext cx="2041743" cy="576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Felix.store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476C5F7D-7563-1BA3-978A-B2E7024FE642}"/>
              </a:ext>
            </a:extLst>
          </p:cNvPr>
          <p:cNvSpPr/>
          <p:nvPr/>
        </p:nvSpPr>
        <p:spPr>
          <a:xfrm>
            <a:off x="5075127" y="2362697"/>
            <a:ext cx="2041743" cy="576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TMĐT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Tỉnh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437CF8F-8C0C-7035-15ED-362C5297FC23}"/>
              </a:ext>
            </a:extLst>
          </p:cNvPr>
          <p:cNvSpPr/>
          <p:nvPr/>
        </p:nvSpPr>
        <p:spPr>
          <a:xfrm>
            <a:off x="5075127" y="3574643"/>
            <a:ext cx="2041743" cy="576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TMĐT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Huyện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1F09A66-794B-7779-3F0D-5C79938A1854}"/>
              </a:ext>
            </a:extLst>
          </p:cNvPr>
          <p:cNvSpPr/>
          <p:nvPr/>
        </p:nvSpPr>
        <p:spPr>
          <a:xfrm>
            <a:off x="5075128" y="4753956"/>
            <a:ext cx="2041743" cy="576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TMĐT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cấp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Xã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C153DC4-1D83-54D0-6E52-3D622D288355}"/>
              </a:ext>
            </a:extLst>
          </p:cNvPr>
          <p:cNvSpPr/>
          <p:nvPr/>
        </p:nvSpPr>
        <p:spPr>
          <a:xfrm>
            <a:off x="4987446" y="5954255"/>
            <a:ext cx="2217108" cy="57619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Bachhoasieuxanh.vn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0F206D47-C76E-43D6-31F0-29983F703CAB}"/>
              </a:ext>
            </a:extLst>
          </p:cNvPr>
          <p:cNvSpPr/>
          <p:nvPr/>
        </p:nvSpPr>
        <p:spPr>
          <a:xfrm>
            <a:off x="839244" y="1167068"/>
            <a:ext cx="2079320" cy="4112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Supper Admin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6DF16914-CAF6-772A-0FDB-75F550ACC11A}"/>
              </a:ext>
            </a:extLst>
          </p:cNvPr>
          <p:cNvSpPr/>
          <p:nvPr/>
        </p:nvSpPr>
        <p:spPr>
          <a:xfrm>
            <a:off x="1878904" y="2445190"/>
            <a:ext cx="2079320" cy="4112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Admin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BC3B6C9-4F9E-DA98-39C4-CBFAF64276C7}"/>
              </a:ext>
            </a:extLst>
          </p:cNvPr>
          <p:cNvSpPr/>
          <p:nvPr/>
        </p:nvSpPr>
        <p:spPr>
          <a:xfrm>
            <a:off x="1878904" y="4836449"/>
            <a:ext cx="2079320" cy="4112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Merchant Admin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5919B79-67B8-745F-4E54-1A78EFA6B76A}"/>
              </a:ext>
            </a:extLst>
          </p:cNvPr>
          <p:cNvSpPr/>
          <p:nvPr/>
        </p:nvSpPr>
        <p:spPr>
          <a:xfrm>
            <a:off x="9469677" y="2212385"/>
            <a:ext cx="1979112" cy="869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Buyers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chức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00E76579-9ABC-380B-C539-B45387252FB3}"/>
              </a:ext>
            </a:extLst>
          </p:cNvPr>
          <p:cNvSpPr/>
          <p:nvPr/>
        </p:nvSpPr>
        <p:spPr>
          <a:xfrm>
            <a:off x="9469677" y="5807845"/>
            <a:ext cx="1979112" cy="8690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Buyers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DE0A958-0BC1-64F4-49EC-AF51B2A3C388}"/>
              </a:ext>
            </a:extLst>
          </p:cNvPr>
          <p:cNvCxnSpPr/>
          <p:nvPr/>
        </p:nvCxnSpPr>
        <p:spPr>
          <a:xfrm>
            <a:off x="1290181" y="1578279"/>
            <a:ext cx="0" cy="3463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08BE3EE-4AFF-875A-2087-A46B11C036D9}"/>
              </a:ext>
            </a:extLst>
          </p:cNvPr>
          <p:cNvCxnSpPr>
            <a:endCxn id="11" idx="1"/>
          </p:cNvCxnSpPr>
          <p:nvPr/>
        </p:nvCxnSpPr>
        <p:spPr>
          <a:xfrm>
            <a:off x="1290181" y="5042054"/>
            <a:ext cx="5887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B01D3F0C-DFAD-C1C1-A335-2F5A6B471218}"/>
              </a:ext>
            </a:extLst>
          </p:cNvPr>
          <p:cNvCxnSpPr>
            <a:endCxn id="10" idx="1"/>
          </p:cNvCxnSpPr>
          <p:nvPr/>
        </p:nvCxnSpPr>
        <p:spPr>
          <a:xfrm>
            <a:off x="1290181" y="2650795"/>
            <a:ext cx="5887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A3C3B615-CE9C-3FF3-F1A5-552E7F98FCC0}"/>
              </a:ext>
            </a:extLst>
          </p:cNvPr>
          <p:cNvCxnSpPr>
            <a:stCxn id="10" idx="3"/>
            <a:endCxn id="5" idx="1"/>
          </p:cNvCxnSpPr>
          <p:nvPr/>
        </p:nvCxnSpPr>
        <p:spPr>
          <a:xfrm>
            <a:off x="3958224" y="2650796"/>
            <a:ext cx="11169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9815EAE6-8606-B484-8B82-3D8111D7C8CE}"/>
              </a:ext>
            </a:extLst>
          </p:cNvPr>
          <p:cNvCxnSpPr>
            <a:stCxn id="11" idx="3"/>
            <a:endCxn id="7" idx="1"/>
          </p:cNvCxnSpPr>
          <p:nvPr/>
        </p:nvCxnSpPr>
        <p:spPr>
          <a:xfrm>
            <a:off x="3958224" y="5042055"/>
            <a:ext cx="11169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6D63A3E-EA2D-92E6-1D43-4867C8D0B971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095999" y="2938895"/>
            <a:ext cx="0" cy="635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8E3EF1C1-B2F2-1143-704D-A8BF86487ADB}"/>
              </a:ext>
            </a:extLst>
          </p:cNvPr>
          <p:cNvCxnSpPr/>
          <p:nvPr/>
        </p:nvCxnSpPr>
        <p:spPr>
          <a:xfrm>
            <a:off x="6081383" y="1726949"/>
            <a:ext cx="0" cy="635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B71D9E46-6C3E-7EA3-D8F1-8FEBF2EFD0D2}"/>
              </a:ext>
            </a:extLst>
          </p:cNvPr>
          <p:cNvCxnSpPr/>
          <p:nvPr/>
        </p:nvCxnSpPr>
        <p:spPr>
          <a:xfrm>
            <a:off x="6095998" y="5330154"/>
            <a:ext cx="0" cy="635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EAF437B0-5D63-9BAB-4F63-6AB576EFA753}"/>
              </a:ext>
            </a:extLst>
          </p:cNvPr>
          <p:cNvCxnSpPr/>
          <p:nvPr/>
        </p:nvCxnSpPr>
        <p:spPr>
          <a:xfrm>
            <a:off x="6081382" y="4118208"/>
            <a:ext cx="0" cy="6357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D50C6CC-BC09-0F91-F467-937F37D4A243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>
            <a:off x="10459233" y="3081403"/>
            <a:ext cx="0" cy="27264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27D6A0DD-D965-5DF9-D5A3-C44182E71881}"/>
              </a:ext>
            </a:extLst>
          </p:cNvPr>
          <p:cNvCxnSpPr/>
          <p:nvPr/>
        </p:nvCxnSpPr>
        <p:spPr>
          <a:xfrm flipV="1">
            <a:off x="8492647" y="1455167"/>
            <a:ext cx="0" cy="119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98432D80-6F0C-9FED-48E2-C0A43FB2AD5D}"/>
              </a:ext>
            </a:extLst>
          </p:cNvPr>
          <p:cNvCxnSpPr>
            <a:stCxn id="13" idx="1"/>
          </p:cNvCxnSpPr>
          <p:nvPr/>
        </p:nvCxnSpPr>
        <p:spPr>
          <a:xfrm flipH="1">
            <a:off x="7116870" y="2646894"/>
            <a:ext cx="235280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855BD5E8-6411-5962-31DD-C1EE735AE937}"/>
              </a:ext>
            </a:extLst>
          </p:cNvPr>
          <p:cNvCxnSpPr>
            <a:endCxn id="4" idx="3"/>
          </p:cNvCxnSpPr>
          <p:nvPr/>
        </p:nvCxnSpPr>
        <p:spPr>
          <a:xfrm flipH="1">
            <a:off x="7116870" y="1455167"/>
            <a:ext cx="1375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A8590575-56E7-6A12-3474-1F971D1E15C3}"/>
              </a:ext>
            </a:extLst>
          </p:cNvPr>
          <p:cNvCxnSpPr>
            <a:stCxn id="14" idx="1"/>
            <a:endCxn id="8" idx="3"/>
          </p:cNvCxnSpPr>
          <p:nvPr/>
        </p:nvCxnSpPr>
        <p:spPr>
          <a:xfrm flipH="1">
            <a:off x="7204554" y="6242354"/>
            <a:ext cx="22651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EEFB6CC-4693-6681-9D5A-794A750E011E}"/>
              </a:ext>
            </a:extLst>
          </p:cNvPr>
          <p:cNvCxnSpPr/>
          <p:nvPr/>
        </p:nvCxnSpPr>
        <p:spPr>
          <a:xfrm flipV="1">
            <a:off x="8492647" y="5042054"/>
            <a:ext cx="0" cy="1195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12FB21B0-BFE3-6493-67F7-F1624FB783B7}"/>
              </a:ext>
            </a:extLst>
          </p:cNvPr>
          <p:cNvCxnSpPr/>
          <p:nvPr/>
        </p:nvCxnSpPr>
        <p:spPr>
          <a:xfrm flipH="1">
            <a:off x="7116870" y="5042054"/>
            <a:ext cx="13757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3DF338-0FA9-5F4E-C447-7DA6E48F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8771" y="6336495"/>
            <a:ext cx="4834453" cy="50165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32249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D2805-6AF6-E10A-A9C7-DA10EAE4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700"/>
              <a:t>ĐỀ XUẤT PHỐI HỢP GIỮA FELIX VÀ SỞ NÔNG NGHIỆP &amp; PHÁT TRIỂN NÔNG THÔN TỈNH BẾN TRE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1AF328-2F0A-DAC0-9550-08453301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Felix.store</a:t>
            </a:r>
            <a:r>
              <a:rPr lang="en-US" sz="900"/>
              <a:t>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866922E7-B16E-3851-7E99-C863C873F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4114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7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1B13D-C46C-CF78-6095-E9B43EB4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CUNG CẤP THÔNG TIN THỊ TRƯỜNG CHO NGƯỜI MUA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CAB2E73-CB5F-4B73-2136-AE58D13CA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4" r="33033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47A5C6-BF0E-83BA-0E3B-58B7B193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Felix.store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798B92F5-D671-4F26-CDC2-648974554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87128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2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FA4F0-D61C-DF95-34F5-332747A1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XÂY DỰNG CHÍNH SÁCH HỖ TRỢ THƯƠNG MẠI ĐIỆN TỬ</a:t>
            </a:r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xmlns="" id="{14201542-AD11-24C8-C038-767290641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2" r="20595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CA3189-CA6B-8E8F-3027-FB1216A8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vi-VN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Xin ngân sách hỗ trợ/tài trợ phí Thành viên (nghiệp vụ: 7 &amp; 8 sơ đồ vận hành)</a:t>
            </a:r>
            <a:r>
              <a:rPr lang="vi-VN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Doanh nghiệp tiêu biểu lên Sàn TMĐT Felix.store/bachhoasieuxanh.vn (</a:t>
            </a:r>
            <a:r>
              <a:rPr lang="vi-VN" sz="2000" i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 sở:</a:t>
            </a:r>
            <a:r>
              <a:rPr lang="vi-VN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Sàn TMĐT Nông Sản/TMĐT Xuất Khẩu Nông Sản)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 (Regional BD - Liêm) </a:t>
            </a:r>
            <a:r>
              <a:rPr lang="vi-VN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thảo luận với P. KT-TC Sở về: phương án (đối tượng, mức hỗ trợ, lý do); số lượng: bao nhiêu đơn vị; tiêu chí lựa chọn: lần đầu/duy trì (Regional BD - Liêm) </a:t>
            </a:r>
            <a:r>
              <a:rPr lang="vi-VN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nhận quyết định triển khai (Customer Care - Thu) -&gt; Triển khai thiết lập và vận hành gian hàng (Customer Care – Thu)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54A0D2-ACBC-B7BD-0644-337996B0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 err="1"/>
              <a:t>Felix.store</a:t>
            </a:r>
            <a:r>
              <a:rPr lang="en-US" sz="100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35352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4F9D8-B89D-2468-6390-8FD9E55D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CUNG CẤP DỊCH VỤ ĐÀO TẠO, CHUYỂN ĐỔI SỐ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E654B7-6095-D06F-C2A3-DB6DAA673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2" r="33407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4F3509-49B8-F2C1-CE90-01B0CBF2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3733" y="6356350"/>
            <a:ext cx="4438035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1000" err="1"/>
              <a:t>Felix.store</a:t>
            </a:r>
            <a:r>
              <a:rPr lang="en-US" sz="1000"/>
              <a:t>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387A2A0-1E24-2F90-B505-15B388C6B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663222"/>
              </p:ext>
            </p:extLst>
          </p:nvPr>
        </p:nvGraphicFramePr>
        <p:xfrm>
          <a:off x="4553734" y="2409830"/>
          <a:ext cx="6798539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1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3C89F8-0D2F-47FF-B903-151248265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7AD0A-6A8A-3DD2-0832-1CEA7753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0430" y="583345"/>
            <a:ext cx="7160357" cy="41648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HỎI VÀ ĐÁP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xmlns="" id="{508BEF50-7B1E-49A4-BC19-5F4F1D755E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xmlns="" id="{3FBAD350-5664-4811-A208-657FB882D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xmlns="" id="{C39ADB8F-D187-49D7-BDCF-C1B6DC7270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03FBDB-680E-08AF-BF49-3B64BEC1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3398" y="6365228"/>
            <a:ext cx="4969927" cy="492772"/>
          </a:xfrm>
        </p:spPr>
        <p:txBody>
          <a:bodyPr/>
          <a:lstStyle/>
          <a:p>
            <a:r>
              <a:rPr lang="en-US"/>
              <a:t>Felix.store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4868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8E060-66B7-4541-89C3-AF008A1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CÁM ƠN</a:t>
            </a:r>
          </a:p>
        </p:txBody>
      </p: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xmlns="" id="{9DCA364B-3B61-9DD4-39FA-7E74BB0B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600" y="1880394"/>
            <a:ext cx="7416800" cy="424180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5827F5-3BCF-BE08-0D13-74BA1E92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3233" y="6373283"/>
            <a:ext cx="5325533" cy="50165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59934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6062E-8B7E-3033-BEA9-8E497BF4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NỘI DUNG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DA29A2-7ACC-FCD7-D2D0-123FE2A8B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1984248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rgbClr val="FFFFFF"/>
                </a:solidFill>
              </a:rPr>
              <a:t>Felix.store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CC431FA9-0090-4A6F-9975-DC0DBC5CAA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47850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49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14088-276E-FFF5-8E60-2E9AEA44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9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GIỚI THIỆU BÁO CÁO VIÊN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sz="4000" dirty="0" err="1"/>
              <a:t>Ông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Nguyễn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Văn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Toàn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Cơ</a:t>
            </a:r>
            <a:r>
              <a:rPr lang="en-US" sz="4000" dirty="0">
                <a:solidFill>
                  <a:srgbClr val="FF0000"/>
                </a:solidFill>
              </a:rPr>
              <a:t/>
            </a:r>
            <a:br>
              <a:rPr lang="en-US" sz="4000" dirty="0">
                <a:solidFill>
                  <a:srgbClr val="FF0000"/>
                </a:solidFill>
              </a:rPr>
            </a:br>
            <a:r>
              <a:rPr lang="en-US" sz="4000" dirty="0"/>
              <a:t>	</a:t>
            </a:r>
            <a:r>
              <a:rPr lang="en-US" sz="4000" dirty="0" err="1"/>
              <a:t>Cử</a:t>
            </a:r>
            <a:r>
              <a:rPr lang="en-US" sz="4000" dirty="0"/>
              <a:t> </a:t>
            </a:r>
            <a:r>
              <a:rPr lang="en-US" sz="4000" dirty="0" err="1"/>
              <a:t>nhân</a:t>
            </a:r>
            <a:r>
              <a:rPr lang="en-US" sz="4000" dirty="0"/>
              <a:t> </a:t>
            </a:r>
            <a:r>
              <a:rPr lang="en-US" sz="4000" dirty="0" err="1"/>
              <a:t>Kế</a:t>
            </a:r>
            <a:r>
              <a:rPr lang="en-US" sz="4000" dirty="0"/>
              <a:t> </a:t>
            </a:r>
            <a:r>
              <a:rPr lang="en-US" sz="4000" dirty="0" err="1"/>
              <a:t>toán</a:t>
            </a:r>
            <a:r>
              <a:rPr lang="en-US" sz="4000" dirty="0"/>
              <a:t> – </a:t>
            </a:r>
            <a:r>
              <a:rPr lang="en-US" sz="4000" dirty="0" err="1"/>
              <a:t>Thạc</a:t>
            </a:r>
            <a:r>
              <a:rPr lang="en-US" sz="4000" dirty="0"/>
              <a:t> </a:t>
            </a:r>
            <a:r>
              <a:rPr lang="en-US" sz="4000" dirty="0" err="1"/>
              <a:t>sỹ</a:t>
            </a:r>
            <a:r>
              <a:rPr lang="en-US" sz="4000" dirty="0"/>
              <a:t> </a:t>
            </a:r>
            <a:r>
              <a:rPr lang="en-US" sz="4000" dirty="0" err="1"/>
              <a:t>Quản</a:t>
            </a:r>
            <a:r>
              <a:rPr lang="en-US" sz="4000" dirty="0"/>
              <a:t> </a:t>
            </a:r>
            <a:r>
              <a:rPr lang="en-US" sz="4000" dirty="0" err="1"/>
              <a:t>lý</a:t>
            </a:r>
            <a:r>
              <a:rPr lang="en-US" sz="4000" dirty="0"/>
              <a:t> </a:t>
            </a:r>
            <a:r>
              <a:rPr lang="en-US" sz="4000" dirty="0" err="1"/>
              <a:t>Kinh</a:t>
            </a:r>
            <a:r>
              <a:rPr lang="en-US" sz="4000" dirty="0"/>
              <a:t> </a:t>
            </a:r>
            <a:r>
              <a:rPr lang="en-US" sz="4000" dirty="0" err="1"/>
              <a:t>tế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5DAB6F-BF75-E7DC-8600-DD72E30FA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4096" y="2241114"/>
            <a:ext cx="5156200" cy="441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tịch</a:t>
            </a:r>
            <a:r>
              <a:rPr lang="en-US" dirty="0"/>
              <a:t> </a:t>
            </a:r>
            <a:r>
              <a:rPr lang="en-US" dirty="0" err="1"/>
              <a:t>kiêm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endParaRPr lang="en-US" dirty="0"/>
          </a:p>
          <a:p>
            <a:r>
              <a:rPr lang="en-US" dirty="0"/>
              <a:t>CÔNG TY CỔ PHẦN GIẢI PHÁP CÔNG NGHỆ FELIX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Giám</a:t>
            </a:r>
            <a:r>
              <a:rPr lang="en-US" dirty="0" smtClean="0"/>
              <a:t> </a:t>
            </a:r>
            <a:r>
              <a:rPr lang="en-US" dirty="0" err="1"/>
              <a:t>đốc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tâm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TRUNG TÂM THƯƠNG MẠI ĐIỆN TỬ &amp; NGHIÊN CỨU KINH TẾ SỐ VFAEA – BỘ NN &amp; PTNN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xmlns="" id="{5096D606-62DE-0219-774F-63FF29B1A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698" y="2295916"/>
            <a:ext cx="1981200" cy="1133084"/>
          </a:xfrm>
          <a:prstGeom prst="rect">
            <a:avLst/>
          </a:prstGeom>
        </p:spPr>
      </p:pic>
      <p:pic>
        <p:nvPicPr>
          <p:cNvPr id="7" name="Picture 6" descr="A green and yellow logo&#10;&#10;Description automatically generated">
            <a:extLst>
              <a:ext uri="{FF2B5EF4-FFF2-40B4-BE49-F238E27FC236}">
                <a16:creationId xmlns:a16="http://schemas.microsoft.com/office/drawing/2014/main" xmlns="" id="{9F130EA1-0D77-CA20-DE6E-185F13AE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699" y="4449186"/>
            <a:ext cx="1981199" cy="1972027"/>
          </a:xfrm>
          <a:prstGeom prst="rect">
            <a:avLst/>
          </a:prstGeom>
        </p:spPr>
      </p:pic>
      <p:pic>
        <p:nvPicPr>
          <p:cNvPr id="10" name="Picture 9" descr="A person in a suit standing in front of a desk&#10;&#10;Description automatically generated">
            <a:extLst>
              <a:ext uri="{FF2B5EF4-FFF2-40B4-BE49-F238E27FC236}">
                <a16:creationId xmlns:a16="http://schemas.microsoft.com/office/drawing/2014/main" xmlns="" id="{F7330F57-5C01-0211-AB5D-D46B94464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3" t="4898" r="43057" b="7552"/>
          <a:stretch/>
        </p:blipFill>
        <p:spPr>
          <a:xfrm>
            <a:off x="1109133" y="2295916"/>
            <a:ext cx="2936264" cy="4000716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B189A572-6143-4B32-E7E1-D03580C1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7900" y="6356350"/>
            <a:ext cx="5156200" cy="50165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381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DE2BD7-F9D4-3C03-8E41-30696ADF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GIỚI THIỆU CÔNG TY CỔ PHẦN GIẢI PHÁP CÔNG NGHỆ FELIX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EFE1BD1-4D4F-1A20-C20A-7415D8F7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Felix.store</a:t>
            </a:r>
            <a:r>
              <a:rPr lang="en-US" sz="900"/>
              <a:t>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D9C2C634-1A86-E3CE-C267-E7D8B49AC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6478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1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F2750-6280-3BE2-2265-99C1EF18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en-US" sz="4800"/>
              <a:t>LỊCH SỬ HÌNH THÀNH VÀ PHÁT TRIỂN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8D4A02-94D1-7EF8-69F3-2040AE3B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Felix.store</a:t>
            </a:r>
            <a:r>
              <a:rPr lang="en-US" sz="900"/>
              <a:t> - Vietnam Agricultural Products B2B Ecommerce Marketplace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894E817-4799-0CAA-9FC1-7D3586F0E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9806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E5CB5E-F390-FDF8-F9EF-7D1BEC53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en-US" sz="4800"/>
              <a:t>TẦM NHÌN – SỨ MỆNH – GIÁ TRỊ CỐT LÕI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487FEBD-B2AB-4731-3128-8642E070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Felix.store</a:t>
            </a:r>
            <a:r>
              <a:rPr lang="en-US" sz="900"/>
              <a:t>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827BA4E9-22BA-5332-7FE2-849E684EFE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3697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3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A0106-BD2F-1EC8-8DCE-30BCB44A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CHIẾN LƯỢC PHÁT TRIỂN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31423-4946-2ED1-BB67-95402FB6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215" y="1633177"/>
            <a:ext cx="7874652" cy="442906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AEB0F3-AACA-D46B-199C-DA0F79CC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700" y="6356350"/>
            <a:ext cx="5054600" cy="50165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32988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D3E20-02E6-B7F1-7A3D-18DBD4F1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GIỚI THIỆU SÀN THƯƠNG MẠI ĐIỆN TỬ FELIX.STORE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2ECF49-505E-8689-C1FE-BF406CA2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err="1"/>
              <a:t>Felix.store</a:t>
            </a:r>
            <a:r>
              <a:rPr lang="en-US" sz="900"/>
              <a:t> - Vietnam Agricultural Products B2B Ecommerce Marketplace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FFF6F994-DAD1-DB58-CAD7-37D68EEA5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42539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6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72A2C19-9D9D-CF9A-701B-7185417423CE}"/>
              </a:ext>
            </a:extLst>
          </p:cNvPr>
          <p:cNvSpPr/>
          <p:nvPr/>
        </p:nvSpPr>
        <p:spPr>
          <a:xfrm>
            <a:off x="10073640" y="487680"/>
            <a:ext cx="1798320" cy="10820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NGƯỜI MUA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6BAA1BD-C1D1-EC9D-2B2D-01A6D27E6706}"/>
              </a:ext>
            </a:extLst>
          </p:cNvPr>
          <p:cNvSpPr/>
          <p:nvPr/>
        </p:nvSpPr>
        <p:spPr>
          <a:xfrm>
            <a:off x="320040" y="487680"/>
            <a:ext cx="1798320" cy="1082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CHÍNH PHỦ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BFEC48B-C822-1324-D224-2AC01E49A847}"/>
              </a:ext>
            </a:extLst>
          </p:cNvPr>
          <p:cNvSpPr/>
          <p:nvPr/>
        </p:nvSpPr>
        <p:spPr>
          <a:xfrm>
            <a:off x="320040" y="5500954"/>
            <a:ext cx="1798320" cy="10820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TRANG TRẠI/ NHÀ MÁY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3472A030-0F4C-4168-98C7-4254C22CD6A6}"/>
              </a:ext>
            </a:extLst>
          </p:cNvPr>
          <p:cNvSpPr/>
          <p:nvPr/>
        </p:nvSpPr>
        <p:spPr>
          <a:xfrm>
            <a:off x="6964680" y="1073734"/>
            <a:ext cx="1821180" cy="546422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35E268-8FBD-34BF-A9C6-1AD4E2B2B4EB}"/>
              </a:ext>
            </a:extLst>
          </p:cNvPr>
          <p:cNvSpPr txBox="1"/>
          <p:nvPr/>
        </p:nvSpPr>
        <p:spPr>
          <a:xfrm>
            <a:off x="1998133" y="75173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b="1" dirty="0">
                <a:solidFill>
                  <a:srgbClr val="0070C0"/>
                </a:solidFill>
              </a:rPr>
              <a:t>FELIX.STORE</a:t>
            </a:r>
          </a:p>
          <a:p>
            <a:pPr algn="ctr"/>
            <a:r>
              <a:rPr lang="vi" b="1" dirty="0">
                <a:solidFill>
                  <a:srgbClr val="0070C0"/>
                </a:solidFill>
              </a:rPr>
              <a:t>THỊ TRƯỜNG THƯƠNG MẠI ĐIỆN TỬ B2B NÔNG SẢN VIỆT NAM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714326-1D46-8D95-0408-A421CC228744}"/>
              </a:ext>
            </a:extLst>
          </p:cNvPr>
          <p:cNvSpPr txBox="1"/>
          <p:nvPr/>
        </p:nvSpPr>
        <p:spPr>
          <a:xfrm>
            <a:off x="6964680" y="2544469"/>
            <a:ext cx="179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dirty="0">
                <a:solidFill>
                  <a:schemeClr val="bg1"/>
                </a:solidFill>
              </a:rPr>
              <a:t>THÔNG TIN THỊ TRƯỜNG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D73E6E-F7A1-8EDC-FA74-D240ED5AD103}"/>
              </a:ext>
            </a:extLst>
          </p:cNvPr>
          <p:cNvSpPr txBox="1"/>
          <p:nvPr/>
        </p:nvSpPr>
        <p:spPr>
          <a:xfrm>
            <a:off x="6964680" y="3567185"/>
            <a:ext cx="179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dirty="0">
                <a:solidFill>
                  <a:schemeClr val="bg1"/>
                </a:solidFill>
              </a:rPr>
              <a:t>NĂNG LỰC SẢN XUẤT CỦA CÁC TỈNH VÀ DOANH NGHIỆP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1CA940-9FD5-C0B5-2CC8-A73612781560}"/>
              </a:ext>
            </a:extLst>
          </p:cNvPr>
          <p:cNvSpPr txBox="1"/>
          <p:nvPr/>
        </p:nvSpPr>
        <p:spPr>
          <a:xfrm>
            <a:off x="6964680" y="5112661"/>
            <a:ext cx="1798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dirty="0">
                <a:solidFill>
                  <a:schemeClr val="bg1"/>
                </a:solidFill>
              </a:rPr>
              <a:t>NĂNG LỰC THƯƠNG MẠI CỦA CÁC TỈNH VÀ DOANH NGHIỆP</a:t>
            </a:r>
          </a:p>
        </p:txBody>
      </p:sp>
      <p:sp>
        <p:nvSpPr>
          <p:cNvPr id="15" name="Bent Arrow 14">
            <a:extLst>
              <a:ext uri="{FF2B5EF4-FFF2-40B4-BE49-F238E27FC236}">
                <a16:creationId xmlns:a16="http://schemas.microsoft.com/office/drawing/2014/main" xmlns="" id="{6E1DD3F9-D5F8-C5C4-DA5E-F00508F32099}"/>
              </a:ext>
            </a:extLst>
          </p:cNvPr>
          <p:cNvSpPr/>
          <p:nvPr/>
        </p:nvSpPr>
        <p:spPr>
          <a:xfrm rot="10800000">
            <a:off x="8869680" y="1569720"/>
            <a:ext cx="2407920" cy="179659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xmlns="" id="{45441A70-A68A-AA34-3C08-59416A584ACF}"/>
              </a:ext>
            </a:extLst>
          </p:cNvPr>
          <p:cNvSpPr/>
          <p:nvPr/>
        </p:nvSpPr>
        <p:spPr>
          <a:xfrm rot="10800000">
            <a:off x="8953500" y="3032760"/>
            <a:ext cx="2407920" cy="179659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Bent Arrow 19">
            <a:extLst>
              <a:ext uri="{FF2B5EF4-FFF2-40B4-BE49-F238E27FC236}">
                <a16:creationId xmlns:a16="http://schemas.microsoft.com/office/drawing/2014/main" xmlns="" id="{DE3F8376-93DD-3840-D24A-4CD00E098AE1}"/>
              </a:ext>
            </a:extLst>
          </p:cNvPr>
          <p:cNvSpPr/>
          <p:nvPr/>
        </p:nvSpPr>
        <p:spPr>
          <a:xfrm rot="10800000">
            <a:off x="8953500" y="4543248"/>
            <a:ext cx="2407920" cy="1796592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-Up Arrow 20">
            <a:extLst>
              <a:ext uri="{FF2B5EF4-FFF2-40B4-BE49-F238E27FC236}">
                <a16:creationId xmlns:a16="http://schemas.microsoft.com/office/drawing/2014/main" xmlns="" id="{11995F4D-639D-FD83-A558-4250E5F17EC6}"/>
              </a:ext>
            </a:extLst>
          </p:cNvPr>
          <p:cNvSpPr/>
          <p:nvPr/>
        </p:nvSpPr>
        <p:spPr>
          <a:xfrm rot="5400000">
            <a:off x="3154476" y="-619557"/>
            <a:ext cx="1629816" cy="6008369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>
            <a:extLst>
              <a:ext uri="{FF2B5EF4-FFF2-40B4-BE49-F238E27FC236}">
                <a16:creationId xmlns:a16="http://schemas.microsoft.com/office/drawing/2014/main" xmlns="" id="{135AE765-C9E1-25E7-CFC0-67AF0B454640}"/>
              </a:ext>
            </a:extLst>
          </p:cNvPr>
          <p:cNvSpPr/>
          <p:nvPr/>
        </p:nvSpPr>
        <p:spPr>
          <a:xfrm rot="5400000">
            <a:off x="1085011" y="2871127"/>
            <a:ext cx="1629816" cy="186944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CAF8FCE-DB0E-406A-E486-E2456895D7E0}"/>
              </a:ext>
            </a:extLst>
          </p:cNvPr>
          <p:cNvSpPr/>
          <p:nvPr/>
        </p:nvSpPr>
        <p:spPr>
          <a:xfrm>
            <a:off x="2834639" y="3667201"/>
            <a:ext cx="1798320" cy="1082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CÁC NHÀ CUNG CẤP</a:t>
            </a:r>
          </a:p>
        </p:txBody>
      </p:sp>
      <p:sp>
        <p:nvSpPr>
          <p:cNvPr id="24" name="Bent-Up Arrow 23">
            <a:extLst>
              <a:ext uri="{FF2B5EF4-FFF2-40B4-BE49-F238E27FC236}">
                <a16:creationId xmlns:a16="http://schemas.microsoft.com/office/drawing/2014/main" xmlns="" id="{1A0AA92D-0845-6D7B-ACDA-CEE8DC032F09}"/>
              </a:ext>
            </a:extLst>
          </p:cNvPr>
          <p:cNvSpPr/>
          <p:nvPr/>
        </p:nvSpPr>
        <p:spPr>
          <a:xfrm>
            <a:off x="2118361" y="4749241"/>
            <a:ext cx="1980768" cy="150045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>
            <a:extLst>
              <a:ext uri="{FF2B5EF4-FFF2-40B4-BE49-F238E27FC236}">
                <a16:creationId xmlns:a16="http://schemas.microsoft.com/office/drawing/2014/main" xmlns="" id="{9390C982-6919-7D25-E6B0-DF833838B4B8}"/>
              </a:ext>
            </a:extLst>
          </p:cNvPr>
          <p:cNvSpPr/>
          <p:nvPr/>
        </p:nvSpPr>
        <p:spPr>
          <a:xfrm>
            <a:off x="4632959" y="3879665"/>
            <a:ext cx="2331721" cy="685241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ent-Up Arrow 26">
            <a:extLst>
              <a:ext uri="{FF2B5EF4-FFF2-40B4-BE49-F238E27FC236}">
                <a16:creationId xmlns:a16="http://schemas.microsoft.com/office/drawing/2014/main" xmlns="" id="{5254E54C-5F9E-31CA-B00A-F3E957C5B511}"/>
              </a:ext>
            </a:extLst>
          </p:cNvPr>
          <p:cNvSpPr/>
          <p:nvPr/>
        </p:nvSpPr>
        <p:spPr>
          <a:xfrm rot="5400000">
            <a:off x="5163045" y="4427104"/>
            <a:ext cx="1846860" cy="17983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4BEA320-0124-7557-F36D-50683A9F7070}"/>
              </a:ext>
            </a:extLst>
          </p:cNvPr>
          <p:cNvSpPr/>
          <p:nvPr/>
        </p:nvSpPr>
        <p:spPr>
          <a:xfrm>
            <a:off x="1557867" y="2561402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A488240-7225-2CD8-47E8-0C972FA7E4DD}"/>
              </a:ext>
            </a:extLst>
          </p:cNvPr>
          <p:cNvSpPr/>
          <p:nvPr/>
        </p:nvSpPr>
        <p:spPr>
          <a:xfrm>
            <a:off x="1557867" y="3982621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BAFC04-BDFE-4772-598C-D8042A36EC8B}"/>
              </a:ext>
            </a:extLst>
          </p:cNvPr>
          <p:cNvSpPr/>
          <p:nvPr/>
        </p:nvSpPr>
        <p:spPr>
          <a:xfrm>
            <a:off x="2672716" y="5824953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6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B263A238-744A-5D35-0E69-7502A12CB51B}"/>
              </a:ext>
            </a:extLst>
          </p:cNvPr>
          <p:cNvSpPr/>
          <p:nvPr/>
        </p:nvSpPr>
        <p:spPr>
          <a:xfrm>
            <a:off x="5970058" y="3999050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7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55312E8-103C-EB05-6AB8-7C86AC763D11}"/>
              </a:ext>
            </a:extLst>
          </p:cNvPr>
          <p:cNvSpPr/>
          <p:nvPr/>
        </p:nvSpPr>
        <p:spPr>
          <a:xfrm>
            <a:off x="5971434" y="5582855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9C062106-E91D-79FC-A9DA-FFB16FDFB84F}"/>
              </a:ext>
            </a:extLst>
          </p:cNvPr>
          <p:cNvSpPr/>
          <p:nvPr/>
        </p:nvSpPr>
        <p:spPr>
          <a:xfrm>
            <a:off x="9853507" y="2696608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FE712D8-0946-B6E0-733C-11593D6A8618}"/>
              </a:ext>
            </a:extLst>
          </p:cNvPr>
          <p:cNvSpPr/>
          <p:nvPr/>
        </p:nvSpPr>
        <p:spPr>
          <a:xfrm>
            <a:off x="9853507" y="4158692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62A613B2-D660-CB6B-44A6-3F3B42E71C12}"/>
              </a:ext>
            </a:extLst>
          </p:cNvPr>
          <p:cNvSpPr/>
          <p:nvPr/>
        </p:nvSpPr>
        <p:spPr>
          <a:xfrm>
            <a:off x="9855217" y="5669181"/>
            <a:ext cx="440266" cy="446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" dirty="0"/>
              <a:t>3</a:t>
            </a:r>
          </a:p>
        </p:txBody>
      </p:sp>
      <p:pic>
        <p:nvPicPr>
          <p:cNvPr id="36" name="Content Placeholder 4" descr="A logo of a company&#10;&#10;Description automatically generated">
            <a:extLst>
              <a:ext uri="{FF2B5EF4-FFF2-40B4-BE49-F238E27FC236}">
                <a16:creationId xmlns:a16="http://schemas.microsoft.com/office/drawing/2014/main" xmlns="" id="{2AC9E471-CDB9-DF12-352A-33B29F1961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1046" y="1244064"/>
            <a:ext cx="1188448" cy="678533"/>
          </a:xfr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BE10FD4-D5C1-14E4-D8A5-20C5282F38A4}"/>
              </a:ext>
            </a:extLst>
          </p:cNvPr>
          <p:cNvSpPr txBox="1"/>
          <p:nvPr/>
        </p:nvSpPr>
        <p:spPr>
          <a:xfrm>
            <a:off x="6990147" y="1999207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" b="1" dirty="0">
                <a:solidFill>
                  <a:srgbClr val="0070C0"/>
                </a:solidFill>
              </a:rPr>
              <a:t>FELIX.STORE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E02CE66-581F-A4C4-D6A9-36E970AF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2253" y="6378180"/>
            <a:ext cx="5173133" cy="494090"/>
          </a:xfrm>
        </p:spPr>
        <p:txBody>
          <a:bodyPr/>
          <a:lstStyle/>
          <a:p>
            <a:r>
              <a:rPr lang="en-US" dirty="0" err="1"/>
              <a:t>Felix.store</a:t>
            </a:r>
            <a:r>
              <a:rPr lang="en-US" dirty="0"/>
              <a:t> - Vietnam Agricultural Products B2B Ecommerce Marketplace</a:t>
            </a:r>
          </a:p>
        </p:txBody>
      </p:sp>
    </p:spTree>
    <p:extLst>
      <p:ext uri="{BB962C8B-B14F-4D97-AF65-F5344CB8AC3E}">
        <p14:creationId xmlns:p14="http://schemas.microsoft.com/office/powerpoint/2010/main" val="26702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1" grpId="0"/>
      <p:bldP spid="12" grpId="0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885</Words>
  <Application>Microsoft Office PowerPoint</Application>
  <PresentationFormat>Custom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GIỚI THIỆU SÀN THƯƠNG MẠI ĐIỆN TỬ FELIX B2B</vt:lpstr>
      <vt:lpstr>NỘI DUNG</vt:lpstr>
      <vt:lpstr>GIỚI THIỆU BÁO CÁO VIÊN  Ông Nguyễn Văn Toàn Cơ  Cử nhân Kế toán – Thạc sỹ Quản lý Kinh tế</vt:lpstr>
      <vt:lpstr>GIỚI THIỆU CÔNG TY CỔ PHẦN GIẢI PHÁP CÔNG NGHỆ FELIX</vt:lpstr>
      <vt:lpstr>LỊCH SỬ HÌNH THÀNH VÀ PHÁT TRIỂN</vt:lpstr>
      <vt:lpstr>TẦM NHÌN – SỨ MỆNH – GIÁ TRỊ CỐT LÕI</vt:lpstr>
      <vt:lpstr>CHIẾN LƯỢC PHÁT TRIỂN</vt:lpstr>
      <vt:lpstr>GIỚI THIỆU SÀN THƯƠNG MẠI ĐIỆN TỬ FELIX.STORE</vt:lpstr>
      <vt:lpstr>PowerPoint Presentation</vt:lpstr>
      <vt:lpstr>PowerPoint Presentation</vt:lpstr>
      <vt:lpstr>SƠ ĐỒ CẤU TRÚC TÀI KHOẢN</vt:lpstr>
      <vt:lpstr>ĐỀ XUẤT PHỐI HỢP GIỮA FELIX VÀ SỞ NÔNG NGHIỆP &amp; PHÁT TRIỂN NÔNG THÔN TỈNH BẾN TRE</vt:lpstr>
      <vt:lpstr>CUNG CẤP THÔNG TIN THỊ TRƯỜNG CHO NGƯỜI MUA</vt:lpstr>
      <vt:lpstr>XÂY DỰNG CHÍNH SÁCH HỖ TRỢ THƯƠNG MẠI ĐIỆN TỬ</vt:lpstr>
      <vt:lpstr>CUNG CẤP DỊCH VỤ ĐÀO TẠO, CHUYỂN ĐỔI SỐ</vt:lpstr>
      <vt:lpstr>HỎI VÀ ĐÁP</vt:lpstr>
      <vt:lpstr>CÁM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toan co NGUYEN</dc:creator>
  <cp:lastModifiedBy>Admin</cp:lastModifiedBy>
  <cp:revision>9</cp:revision>
  <dcterms:created xsi:type="dcterms:W3CDTF">2024-04-01T10:07:12Z</dcterms:created>
  <dcterms:modified xsi:type="dcterms:W3CDTF">2024-05-10T03:21:53Z</dcterms:modified>
</cp:coreProperties>
</file>